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6" roundtripDataSignature="AMtx7mjW4zg9NzWss9R4rb+PSKmvKh7r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5E2FB1-E2DC-4178-8346-116D0EFCDFFA}">
  <a:tblStyle styleId="{905E2FB1-E2DC-4178-8346-116D0EFCDFF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customschemas.google.com/relationships/presentationmetadata" Target="metadata"/><Relationship Id="rId25"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Intro should take 30 seconds</a:t>
            </a:r>
            <a:endParaRPr/>
          </a:p>
        </p:txBody>
      </p:sp>
      <p:sp>
        <p:nvSpPr>
          <p:cNvPr id="101" name="Google Shape;1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430018f360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600">
                <a:latin typeface="Arial"/>
                <a:ea typeface="Arial"/>
                <a:cs typeface="Arial"/>
                <a:sym typeface="Arial"/>
              </a:rPr>
              <a:t>For 5</a:t>
            </a:r>
            <a:r>
              <a:rPr baseline="30000" lang="en-US" sz="1600">
                <a:latin typeface="Arial"/>
                <a:ea typeface="Arial"/>
                <a:cs typeface="Arial"/>
                <a:sym typeface="Arial"/>
              </a:rPr>
              <a:t>th</a:t>
            </a:r>
            <a:r>
              <a:rPr lang="en-US" sz="1600">
                <a:latin typeface="Arial"/>
                <a:ea typeface="Arial"/>
                <a:cs typeface="Arial"/>
                <a:sym typeface="Arial"/>
              </a:rPr>
              <a:t> review Accomplishments should include system testing and specific validation scenarios results: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“Validated correct system operation for temperatures from 25C to 50C”</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“Completed battery lifetime system test for maximum workload and simple workload cases”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“Validated back end database loss and recovery”</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“Tested image detection in flight Pi-4 on drone with detection accuracy of XX”</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“Validated all app error handling for valve failures”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“ON-GOING 5 day field test of monitoring system”</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“Developing validation scenarios for mobile user operating through App and dispatcher functions through web app interface”</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250" name="Google Shape;250;g3430018f360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30018f360_0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3430018f360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800">
                <a:latin typeface="Arial"/>
                <a:ea typeface="Arial"/>
                <a:cs typeface="Arial"/>
                <a:sym typeface="Arial"/>
              </a:rPr>
              <a:t>This should all be test and validation results! – show things working, functional test results, error checking, etc, what validation is planned using what scenarios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t/>
            </a:r>
            <a:endParaRPr sz="18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Show test and validation results for integrated systems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t/>
            </a:r>
            <a:endParaRPr sz="1800">
              <a:latin typeface="Arial"/>
              <a:ea typeface="Arial"/>
              <a:cs typeface="Arial"/>
              <a:sym typeface="Arial"/>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430018f360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72" name="Google Shape;272;g3430018f360_0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30018f360_0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3430018f360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30018f360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292" name="Google Shape;292;g3430018f360_0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430018f360_0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3430018f360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30018f3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Adrian</a:t>
            </a:r>
            <a:endParaRPr/>
          </a:p>
        </p:txBody>
      </p:sp>
      <p:sp>
        <p:nvSpPr>
          <p:cNvPr id="109" name="Google Shape;109;g3430018f36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30018f36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Ethan</a:t>
            </a:r>
            <a:endParaRPr/>
          </a:p>
        </p:txBody>
      </p:sp>
      <p:sp>
        <p:nvSpPr>
          <p:cNvPr id="120" name="Google Shape;120;g3430018f36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30018f360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3430018f360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30018f360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30018f360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3430018f360_0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30018f360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430018f360_0_3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3430018f360_0_3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30018f360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Required:</a:t>
            </a:r>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High level figure showing where you are at in the project, what’s completed, what’s underway – it should take about 30 seconds to summarize where you are in the timeline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 Save discussion for subsystem update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 Save detail for execution plan &amp; validation plan status</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191" name="Google Shape;191;g3430018f360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317b73c0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600">
                <a:latin typeface="Arial"/>
                <a:ea typeface="Arial"/>
                <a:cs typeface="Arial"/>
                <a:sym typeface="Arial"/>
              </a:rPr>
              <a:t>For 5</a:t>
            </a:r>
            <a:r>
              <a:rPr baseline="30000" lang="en-US" sz="1600">
                <a:latin typeface="Arial"/>
                <a:ea typeface="Arial"/>
                <a:cs typeface="Arial"/>
                <a:sym typeface="Arial"/>
              </a:rPr>
              <a:t>th</a:t>
            </a:r>
            <a:r>
              <a:rPr lang="en-US" sz="1600">
                <a:latin typeface="Arial"/>
                <a:ea typeface="Arial"/>
                <a:cs typeface="Arial"/>
                <a:sym typeface="Arial"/>
              </a:rPr>
              <a:t> review Accomplishments should include system testing and specific validation scenarios results: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“Validated correct system operation for temperatures from 25C to 50C”</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“Completed battery lifetime system test for maximum workload and simple workload cases”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“Validated back end database loss and recovery”</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“Tested image detection in flight Pi-4 on drone with detection accuracy of XX”</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“Validated all app error handling for valve failures”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“ON-GOING 5 day field test of monitoring system”</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rPr lang="en-US" sz="1600">
                <a:latin typeface="Arial"/>
                <a:ea typeface="Arial"/>
                <a:cs typeface="Arial"/>
                <a:sym typeface="Arial"/>
              </a:rPr>
              <a:t>“Developing validation scenarios for mobile user operating through App and dispatcher functions through web app interface”</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217" name="Google Shape;217;g34317b73c0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800">
                <a:latin typeface="Arial"/>
                <a:ea typeface="Arial"/>
                <a:cs typeface="Arial"/>
                <a:sym typeface="Arial"/>
              </a:rPr>
              <a:t>This should all be test and validation results! – show things working, functional test results, error checking, etc, what validation is planned using what scenarios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t/>
            </a:r>
            <a:endParaRPr sz="1800">
              <a:latin typeface="Arial"/>
              <a:ea typeface="Arial"/>
              <a:cs typeface="Arial"/>
              <a:sym typeface="Arial"/>
            </a:endParaRPr>
          </a:p>
          <a:p>
            <a:pPr indent="0" lvl="0" marL="0" rtl="0" algn="l">
              <a:spcBef>
                <a:spcPts val="0"/>
              </a:spcBef>
              <a:spcAft>
                <a:spcPts val="0"/>
              </a:spcAft>
              <a:buClr>
                <a:schemeClr val="dk1"/>
              </a:buClr>
              <a:buFont typeface="Arial"/>
              <a:buNone/>
            </a:pPr>
            <a:r>
              <a:rPr lang="en-US" sz="1800">
                <a:latin typeface="Arial"/>
                <a:ea typeface="Arial"/>
                <a:cs typeface="Arial"/>
                <a:sym typeface="Arial"/>
              </a:rPr>
              <a:t>Show test and validation results for integrated systems</a:t>
            </a:r>
            <a:endParaRPr sz="1400">
              <a:latin typeface="Arial"/>
              <a:ea typeface="Arial"/>
              <a:cs typeface="Arial"/>
              <a:sym typeface="Arial"/>
            </a:endParaRPr>
          </a:p>
          <a:p>
            <a:pPr indent="0" lvl="0" marL="0" rtl="0" algn="l">
              <a:spcBef>
                <a:spcPts val="0"/>
              </a:spcBef>
              <a:spcAft>
                <a:spcPts val="0"/>
              </a:spcAft>
              <a:buClr>
                <a:schemeClr val="dk1"/>
              </a:buClr>
              <a:buFont typeface="Arial"/>
              <a:buNone/>
            </a:pPr>
            <a:r>
              <a:t/>
            </a:r>
            <a:endParaRPr sz="1800">
              <a:latin typeface="Arial"/>
              <a:ea typeface="Arial"/>
              <a:cs typeface="Arial"/>
              <a:sym typeface="Arial"/>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3"/>
          <p:cNvSpPr txBox="1"/>
          <p:nvPr>
            <p:ph type="title"/>
          </p:nvPr>
        </p:nvSpPr>
        <p:spPr>
          <a:xfrm>
            <a:off x="609600" y="1049177"/>
            <a:ext cx="109728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body"/>
          </p:nvPr>
        </p:nvSpPr>
        <p:spPr>
          <a:xfrm>
            <a:off x="609600" y="2049271"/>
            <a:ext cx="109728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13"/>
          <p:cNvPicPr preferRelativeResize="0"/>
          <p:nvPr/>
        </p:nvPicPr>
        <p:blipFill rotWithShape="1">
          <a:blip r:embed="rId3">
            <a:alphaModFix/>
          </a:blip>
          <a:srcRect b="0" l="0" r="0" t="0"/>
          <a:stretch/>
        </p:blipFill>
        <p:spPr>
          <a:xfrm>
            <a:off x="601135" y="234147"/>
            <a:ext cx="3258487" cy="4126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g3430018f360_0_230"/>
          <p:cNvSpPr txBox="1"/>
          <p:nvPr>
            <p:ph type="title"/>
          </p:nvPr>
        </p:nvSpPr>
        <p:spPr>
          <a:xfrm>
            <a:off x="609600" y="2900649"/>
            <a:ext cx="10972800" cy="1143300"/>
          </a:xfrm>
          <a:prstGeom prst="rect">
            <a:avLst/>
          </a:prstGeom>
          <a:noFill/>
          <a:ln>
            <a:noFill/>
          </a:ln>
        </p:spPr>
        <p:txBody>
          <a:bodyPr anchorCtr="0" anchor="ctr" bIns="60925" lIns="121900" spcFirstLastPara="1" rIns="121900" wrap="square" tIns="60925">
            <a:normAutofit/>
          </a:bodyPr>
          <a:lstStyle>
            <a:lvl1pPr lvl="0" algn="ctr">
              <a:spcBef>
                <a:spcPts val="0"/>
              </a:spcBef>
              <a:spcAft>
                <a:spcPts val="0"/>
              </a:spcAft>
              <a:buClr>
                <a:schemeClr val="dk1"/>
              </a:buClr>
              <a:buSzPts val="5300"/>
              <a:buFont typeface="Arial"/>
              <a:buNone/>
              <a:defRPr b="1" sz="53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82" name="Google Shape;82;g3430018f360_0_230"/>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83" name="Google Shape;83;g3430018f360_0_230"/>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84" name="Google Shape;84;g3430018f360_0_230"/>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 name="Shape 85"/>
        <p:cNvGrpSpPr/>
        <p:nvPr/>
      </p:nvGrpSpPr>
      <p:grpSpPr>
        <a:xfrm>
          <a:off x="0" y="0"/>
          <a:ext cx="0" cy="0"/>
          <a:chOff x="0" y="0"/>
          <a:chExt cx="0" cy="0"/>
        </a:xfrm>
      </p:grpSpPr>
      <p:sp>
        <p:nvSpPr>
          <p:cNvPr id="86" name="Google Shape;86;g3430018f360_0_235"/>
          <p:cNvSpPr txBox="1"/>
          <p:nvPr>
            <p:ph type="title"/>
          </p:nvPr>
        </p:nvSpPr>
        <p:spPr>
          <a:xfrm>
            <a:off x="609600" y="1066968"/>
            <a:ext cx="4011300" cy="736800"/>
          </a:xfrm>
          <a:prstGeom prst="rect">
            <a:avLst/>
          </a:prstGeom>
          <a:noFill/>
          <a:ln>
            <a:noFill/>
          </a:ln>
        </p:spPr>
        <p:txBody>
          <a:bodyPr anchorCtr="0" anchor="b" bIns="60925" lIns="121900" spcFirstLastPara="1" rIns="121900" wrap="square" tIns="60925">
            <a:normAutofit/>
          </a:bodyPr>
          <a:lstStyle>
            <a:lvl1pPr lvl="0" algn="l">
              <a:spcBef>
                <a:spcPts val="0"/>
              </a:spcBef>
              <a:spcAft>
                <a:spcPts val="0"/>
              </a:spcAft>
              <a:buClr>
                <a:schemeClr val="dk1"/>
              </a:buClr>
              <a:buSzPts val="2700"/>
              <a:buFont typeface="Arial"/>
              <a:buNone/>
              <a:defRPr b="1" sz="27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87" name="Google Shape;87;g3430018f360_0_235"/>
          <p:cNvSpPr txBox="1"/>
          <p:nvPr>
            <p:ph idx="1" type="body"/>
          </p:nvPr>
        </p:nvSpPr>
        <p:spPr>
          <a:xfrm>
            <a:off x="4766733" y="1073720"/>
            <a:ext cx="6815700" cy="5052300"/>
          </a:xfrm>
          <a:prstGeom prst="rect">
            <a:avLst/>
          </a:prstGeom>
          <a:noFill/>
          <a:ln>
            <a:noFill/>
          </a:ln>
        </p:spPr>
        <p:txBody>
          <a:bodyPr anchorCtr="0" anchor="t" bIns="60925" lIns="121900" spcFirstLastPara="1" rIns="121900" wrap="square" tIns="60925">
            <a:normAutofit/>
          </a:bodyPr>
          <a:lstStyle>
            <a:lvl1pPr indent="-463550" lvl="0" marL="457200" algn="l">
              <a:spcBef>
                <a:spcPts val="700"/>
              </a:spcBef>
              <a:spcAft>
                <a:spcPts val="0"/>
              </a:spcAft>
              <a:buClr>
                <a:schemeClr val="dk1"/>
              </a:buClr>
              <a:buSzPts val="3700"/>
              <a:buChar char="•"/>
              <a:defRPr b="1" sz="3700"/>
            </a:lvl1pPr>
            <a:lvl2pPr indent="-463550" lvl="1" marL="914400" algn="l">
              <a:spcBef>
                <a:spcPts val="700"/>
              </a:spcBef>
              <a:spcAft>
                <a:spcPts val="0"/>
              </a:spcAft>
              <a:buClr>
                <a:schemeClr val="dk1"/>
              </a:buClr>
              <a:buSzPts val="3700"/>
              <a:buChar char="–"/>
              <a:defRPr sz="3700"/>
            </a:lvl2pPr>
            <a:lvl3pPr indent="-431800" lvl="2" marL="1371600" algn="l">
              <a:spcBef>
                <a:spcPts val="600"/>
              </a:spcBef>
              <a:spcAft>
                <a:spcPts val="0"/>
              </a:spcAft>
              <a:buClr>
                <a:schemeClr val="dk1"/>
              </a:buClr>
              <a:buSzPts val="3200"/>
              <a:buChar char="•"/>
              <a:defRPr sz="3200"/>
            </a:lvl3pPr>
            <a:lvl4pPr indent="-400050" lvl="3" marL="1828800" algn="l">
              <a:spcBef>
                <a:spcPts val="500"/>
              </a:spcBef>
              <a:spcAft>
                <a:spcPts val="0"/>
              </a:spcAft>
              <a:buClr>
                <a:schemeClr val="dk1"/>
              </a:buClr>
              <a:buSzPts val="2700"/>
              <a:buChar char="–"/>
              <a:defRPr sz="2700"/>
            </a:lvl4pPr>
            <a:lvl5pPr indent="-400050" lvl="4" marL="2286000" algn="l">
              <a:spcBef>
                <a:spcPts val="500"/>
              </a:spcBef>
              <a:spcAft>
                <a:spcPts val="0"/>
              </a:spcAft>
              <a:buClr>
                <a:schemeClr val="dk1"/>
              </a:buClr>
              <a:buSzPts val="2700"/>
              <a:buChar char="»"/>
              <a:defRPr sz="2700"/>
            </a:lvl5pPr>
            <a:lvl6pPr indent="-400050" lvl="5" marL="2743200" algn="l">
              <a:spcBef>
                <a:spcPts val="500"/>
              </a:spcBef>
              <a:spcAft>
                <a:spcPts val="0"/>
              </a:spcAft>
              <a:buClr>
                <a:schemeClr val="dk1"/>
              </a:buClr>
              <a:buSzPts val="2700"/>
              <a:buChar char="•"/>
              <a:defRPr sz="2700"/>
            </a:lvl6pPr>
            <a:lvl7pPr indent="-400050" lvl="6" marL="3200400" algn="l">
              <a:spcBef>
                <a:spcPts val="500"/>
              </a:spcBef>
              <a:spcAft>
                <a:spcPts val="0"/>
              </a:spcAft>
              <a:buClr>
                <a:schemeClr val="dk1"/>
              </a:buClr>
              <a:buSzPts val="2700"/>
              <a:buChar char="•"/>
              <a:defRPr sz="2700"/>
            </a:lvl7pPr>
            <a:lvl8pPr indent="-400050" lvl="7" marL="3657600" algn="l">
              <a:spcBef>
                <a:spcPts val="500"/>
              </a:spcBef>
              <a:spcAft>
                <a:spcPts val="0"/>
              </a:spcAft>
              <a:buClr>
                <a:schemeClr val="dk1"/>
              </a:buClr>
              <a:buSzPts val="2700"/>
              <a:buChar char="•"/>
              <a:defRPr sz="2700"/>
            </a:lvl8pPr>
            <a:lvl9pPr indent="-400050" lvl="8" marL="4114800" algn="l">
              <a:spcBef>
                <a:spcPts val="500"/>
              </a:spcBef>
              <a:spcAft>
                <a:spcPts val="0"/>
              </a:spcAft>
              <a:buClr>
                <a:schemeClr val="dk1"/>
              </a:buClr>
              <a:buSzPts val="2700"/>
              <a:buChar char="•"/>
              <a:defRPr sz="2700"/>
            </a:lvl9pPr>
          </a:lstStyle>
          <a:p/>
        </p:txBody>
      </p:sp>
      <p:sp>
        <p:nvSpPr>
          <p:cNvPr id="88" name="Google Shape;88;g3430018f360_0_235"/>
          <p:cNvSpPr txBox="1"/>
          <p:nvPr>
            <p:ph idx="2" type="body"/>
          </p:nvPr>
        </p:nvSpPr>
        <p:spPr>
          <a:xfrm>
            <a:off x="609600" y="1803850"/>
            <a:ext cx="4011300" cy="4322400"/>
          </a:xfrm>
          <a:prstGeom prst="rect">
            <a:avLst/>
          </a:prstGeom>
          <a:noFill/>
          <a:ln>
            <a:noFill/>
          </a:ln>
        </p:spPr>
        <p:txBody>
          <a:bodyPr anchorCtr="0" anchor="t" bIns="60925" lIns="121900" spcFirstLastPara="1" rIns="121900" wrap="square" tIns="60925">
            <a:normAutofit/>
          </a:bodyPr>
          <a:lstStyle>
            <a:lvl1pPr indent="-228600" lvl="0" marL="457200" algn="l">
              <a:spcBef>
                <a:spcPts val="400"/>
              </a:spcBef>
              <a:spcAft>
                <a:spcPts val="0"/>
              </a:spcAft>
              <a:buClr>
                <a:schemeClr val="dk1"/>
              </a:buClr>
              <a:buSzPts val="1900"/>
              <a:buNone/>
              <a:defRPr sz="1900"/>
            </a:lvl1pPr>
            <a:lvl2pPr indent="-228600" lvl="1" marL="914400" algn="l">
              <a:spcBef>
                <a:spcPts val="300"/>
              </a:spcBef>
              <a:spcAft>
                <a:spcPts val="0"/>
              </a:spcAft>
              <a:buClr>
                <a:schemeClr val="dk1"/>
              </a:buClr>
              <a:buSzPts val="1600"/>
              <a:buNone/>
              <a:defRPr sz="1600"/>
            </a:lvl2pPr>
            <a:lvl3pPr indent="-228600" lvl="2" marL="1371600" algn="l">
              <a:spcBef>
                <a:spcPts val="300"/>
              </a:spcBef>
              <a:spcAft>
                <a:spcPts val="0"/>
              </a:spcAft>
              <a:buClr>
                <a:schemeClr val="dk1"/>
              </a:buClr>
              <a:buSzPts val="1300"/>
              <a:buNone/>
              <a:defRPr sz="1300"/>
            </a:lvl3pPr>
            <a:lvl4pPr indent="-228600" lvl="3" marL="1828800" algn="l">
              <a:spcBef>
                <a:spcPts val="200"/>
              </a:spcBef>
              <a:spcAft>
                <a:spcPts val="0"/>
              </a:spcAft>
              <a:buClr>
                <a:schemeClr val="dk1"/>
              </a:buClr>
              <a:buSzPts val="1200"/>
              <a:buNone/>
              <a:defRPr sz="1200"/>
            </a:lvl4pPr>
            <a:lvl5pPr indent="-228600" lvl="4" marL="2286000" algn="l">
              <a:spcBef>
                <a:spcPts val="200"/>
              </a:spcBef>
              <a:spcAft>
                <a:spcPts val="0"/>
              </a:spcAft>
              <a:buClr>
                <a:schemeClr val="dk1"/>
              </a:buClr>
              <a:buSzPts val="1200"/>
              <a:buNone/>
              <a:defRPr sz="1200"/>
            </a:lvl5pPr>
            <a:lvl6pPr indent="-228600" lvl="5" marL="2743200" algn="l">
              <a:spcBef>
                <a:spcPts val="200"/>
              </a:spcBef>
              <a:spcAft>
                <a:spcPts val="0"/>
              </a:spcAft>
              <a:buClr>
                <a:schemeClr val="dk1"/>
              </a:buClr>
              <a:buSzPts val="1200"/>
              <a:buNone/>
              <a:defRPr sz="1200"/>
            </a:lvl6pPr>
            <a:lvl7pPr indent="-228600" lvl="6" marL="3200400" algn="l">
              <a:spcBef>
                <a:spcPts val="200"/>
              </a:spcBef>
              <a:spcAft>
                <a:spcPts val="0"/>
              </a:spcAft>
              <a:buClr>
                <a:schemeClr val="dk1"/>
              </a:buClr>
              <a:buSzPts val="1200"/>
              <a:buNone/>
              <a:defRPr sz="1200"/>
            </a:lvl7pPr>
            <a:lvl8pPr indent="-228600" lvl="7" marL="3657600" algn="l">
              <a:spcBef>
                <a:spcPts val="200"/>
              </a:spcBef>
              <a:spcAft>
                <a:spcPts val="0"/>
              </a:spcAft>
              <a:buClr>
                <a:schemeClr val="dk1"/>
              </a:buClr>
              <a:buSzPts val="1200"/>
              <a:buNone/>
              <a:defRPr sz="1200"/>
            </a:lvl8pPr>
            <a:lvl9pPr indent="-228600" lvl="8" marL="4114800" algn="l">
              <a:spcBef>
                <a:spcPts val="200"/>
              </a:spcBef>
              <a:spcAft>
                <a:spcPts val="0"/>
              </a:spcAft>
              <a:buClr>
                <a:schemeClr val="dk1"/>
              </a:buClr>
              <a:buSzPts val="1200"/>
              <a:buNone/>
              <a:defRPr sz="1200"/>
            </a:lvl9pPr>
          </a:lstStyle>
          <a:p/>
        </p:txBody>
      </p:sp>
      <p:sp>
        <p:nvSpPr>
          <p:cNvPr id="89" name="Google Shape;89;g3430018f360_0_235"/>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0" name="Google Shape;90;g3430018f360_0_235"/>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1" name="Google Shape;91;g3430018f360_0_235"/>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2" name="Shape 92"/>
        <p:cNvGrpSpPr/>
        <p:nvPr/>
      </p:nvGrpSpPr>
      <p:grpSpPr>
        <a:xfrm>
          <a:off x="0" y="0"/>
          <a:ext cx="0" cy="0"/>
          <a:chOff x="0" y="0"/>
          <a:chExt cx="0" cy="0"/>
        </a:xfrm>
      </p:grpSpPr>
      <p:sp>
        <p:nvSpPr>
          <p:cNvPr id="93" name="Google Shape;93;g3430018f360_0_242"/>
          <p:cNvSpPr txBox="1"/>
          <p:nvPr>
            <p:ph type="title"/>
          </p:nvPr>
        </p:nvSpPr>
        <p:spPr>
          <a:xfrm>
            <a:off x="609600" y="1196430"/>
            <a:ext cx="3431700" cy="566700"/>
          </a:xfrm>
          <a:prstGeom prst="rect">
            <a:avLst/>
          </a:prstGeom>
          <a:noFill/>
          <a:ln>
            <a:noFill/>
          </a:ln>
        </p:spPr>
        <p:txBody>
          <a:bodyPr anchorCtr="0" anchor="b" bIns="60925" lIns="121900" spcFirstLastPara="1" rIns="121900" wrap="square" tIns="60925">
            <a:noAutofit/>
          </a:bodyPr>
          <a:lstStyle>
            <a:lvl1pPr lvl="0" algn="l">
              <a:spcBef>
                <a:spcPts val="0"/>
              </a:spcBef>
              <a:spcAft>
                <a:spcPts val="0"/>
              </a:spcAft>
              <a:buClr>
                <a:schemeClr val="dk1"/>
              </a:buClr>
              <a:buSzPts val="2400"/>
              <a:buFont typeface="Arial"/>
              <a:buNone/>
              <a:defRPr b="1" sz="24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94" name="Google Shape;94;g3430018f360_0_242"/>
          <p:cNvSpPr/>
          <p:nvPr>
            <p:ph idx="2" type="pic"/>
          </p:nvPr>
        </p:nvSpPr>
        <p:spPr>
          <a:xfrm>
            <a:off x="4267200" y="1196430"/>
            <a:ext cx="7315200" cy="4850400"/>
          </a:xfrm>
          <a:prstGeom prst="rect">
            <a:avLst/>
          </a:prstGeom>
          <a:noFill/>
          <a:ln>
            <a:noFill/>
          </a:ln>
        </p:spPr>
      </p:sp>
      <p:sp>
        <p:nvSpPr>
          <p:cNvPr id="95" name="Google Shape;95;g3430018f360_0_242"/>
          <p:cNvSpPr txBox="1"/>
          <p:nvPr>
            <p:ph idx="1" type="body"/>
          </p:nvPr>
        </p:nvSpPr>
        <p:spPr>
          <a:xfrm>
            <a:off x="609600" y="1768043"/>
            <a:ext cx="3431700" cy="4278900"/>
          </a:xfrm>
          <a:prstGeom prst="rect">
            <a:avLst/>
          </a:prstGeom>
          <a:noFill/>
          <a:ln>
            <a:noFill/>
          </a:ln>
        </p:spPr>
        <p:txBody>
          <a:bodyPr anchorCtr="0" anchor="t" bIns="60925" lIns="121900" spcFirstLastPara="1" rIns="121900" wrap="square" tIns="60925">
            <a:normAutofit/>
          </a:bodyPr>
          <a:lstStyle>
            <a:lvl1pPr indent="-228600" lvl="0" marL="457200" algn="l">
              <a:spcBef>
                <a:spcPts val="400"/>
              </a:spcBef>
              <a:spcAft>
                <a:spcPts val="0"/>
              </a:spcAft>
              <a:buClr>
                <a:schemeClr val="dk1"/>
              </a:buClr>
              <a:buSzPts val="1900"/>
              <a:buNone/>
              <a:defRPr sz="1900"/>
            </a:lvl1pPr>
            <a:lvl2pPr indent="-228600" lvl="1" marL="914400" algn="l">
              <a:spcBef>
                <a:spcPts val="300"/>
              </a:spcBef>
              <a:spcAft>
                <a:spcPts val="0"/>
              </a:spcAft>
              <a:buClr>
                <a:schemeClr val="dk1"/>
              </a:buClr>
              <a:buSzPts val="1600"/>
              <a:buNone/>
              <a:defRPr sz="1600"/>
            </a:lvl2pPr>
            <a:lvl3pPr indent="-228600" lvl="2" marL="1371600" algn="l">
              <a:spcBef>
                <a:spcPts val="300"/>
              </a:spcBef>
              <a:spcAft>
                <a:spcPts val="0"/>
              </a:spcAft>
              <a:buClr>
                <a:schemeClr val="dk1"/>
              </a:buClr>
              <a:buSzPts val="1300"/>
              <a:buNone/>
              <a:defRPr sz="1300"/>
            </a:lvl3pPr>
            <a:lvl4pPr indent="-228600" lvl="3" marL="1828800" algn="l">
              <a:spcBef>
                <a:spcPts val="200"/>
              </a:spcBef>
              <a:spcAft>
                <a:spcPts val="0"/>
              </a:spcAft>
              <a:buClr>
                <a:schemeClr val="dk1"/>
              </a:buClr>
              <a:buSzPts val="1200"/>
              <a:buNone/>
              <a:defRPr sz="1200"/>
            </a:lvl4pPr>
            <a:lvl5pPr indent="-228600" lvl="4" marL="2286000" algn="l">
              <a:spcBef>
                <a:spcPts val="200"/>
              </a:spcBef>
              <a:spcAft>
                <a:spcPts val="0"/>
              </a:spcAft>
              <a:buClr>
                <a:schemeClr val="dk1"/>
              </a:buClr>
              <a:buSzPts val="1200"/>
              <a:buNone/>
              <a:defRPr sz="1200"/>
            </a:lvl5pPr>
            <a:lvl6pPr indent="-228600" lvl="5" marL="2743200" algn="l">
              <a:spcBef>
                <a:spcPts val="200"/>
              </a:spcBef>
              <a:spcAft>
                <a:spcPts val="0"/>
              </a:spcAft>
              <a:buClr>
                <a:schemeClr val="dk1"/>
              </a:buClr>
              <a:buSzPts val="1200"/>
              <a:buNone/>
              <a:defRPr sz="1200"/>
            </a:lvl6pPr>
            <a:lvl7pPr indent="-228600" lvl="6" marL="3200400" algn="l">
              <a:spcBef>
                <a:spcPts val="200"/>
              </a:spcBef>
              <a:spcAft>
                <a:spcPts val="0"/>
              </a:spcAft>
              <a:buClr>
                <a:schemeClr val="dk1"/>
              </a:buClr>
              <a:buSzPts val="1200"/>
              <a:buNone/>
              <a:defRPr sz="1200"/>
            </a:lvl7pPr>
            <a:lvl8pPr indent="-228600" lvl="7" marL="3657600" algn="l">
              <a:spcBef>
                <a:spcPts val="200"/>
              </a:spcBef>
              <a:spcAft>
                <a:spcPts val="0"/>
              </a:spcAft>
              <a:buClr>
                <a:schemeClr val="dk1"/>
              </a:buClr>
              <a:buSzPts val="1200"/>
              <a:buNone/>
              <a:defRPr sz="1200"/>
            </a:lvl8pPr>
            <a:lvl9pPr indent="-228600" lvl="8" marL="4114800" algn="l">
              <a:spcBef>
                <a:spcPts val="200"/>
              </a:spcBef>
              <a:spcAft>
                <a:spcPts val="0"/>
              </a:spcAft>
              <a:buClr>
                <a:schemeClr val="dk1"/>
              </a:buClr>
              <a:buSzPts val="1200"/>
              <a:buNone/>
              <a:defRPr sz="1200"/>
            </a:lvl9pPr>
          </a:lstStyle>
          <a:p/>
        </p:txBody>
      </p:sp>
      <p:sp>
        <p:nvSpPr>
          <p:cNvPr id="96" name="Google Shape;96;g3430018f360_0_242"/>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7" name="Google Shape;97;g3430018f360_0_242"/>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98" name="Google Shape;98;g3430018f360_0_242"/>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4"/>
          <p:cNvSpPr txBox="1"/>
          <p:nvPr>
            <p:ph type="ctrTitle"/>
          </p:nvPr>
        </p:nvSpPr>
        <p:spPr>
          <a:xfrm>
            <a:off x="5292777" y="2130426"/>
            <a:ext cx="5984823"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4"/>
          <p:cNvSpPr txBox="1"/>
          <p:nvPr>
            <p:ph idx="1" type="subTitle"/>
          </p:nvPr>
        </p:nvSpPr>
        <p:spPr>
          <a:xfrm>
            <a:off x="4165601" y="3886200"/>
            <a:ext cx="7111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5"/>
          <p:cNvSpPr txBox="1"/>
          <p:nvPr>
            <p:ph idx="1" type="body"/>
          </p:nvPr>
        </p:nvSpPr>
        <p:spPr>
          <a:xfrm>
            <a:off x="609600" y="1975644"/>
            <a:ext cx="53848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5"/>
          <p:cNvSpPr txBox="1"/>
          <p:nvPr>
            <p:ph idx="2" type="body"/>
          </p:nvPr>
        </p:nvSpPr>
        <p:spPr>
          <a:xfrm>
            <a:off x="6197600" y="1975644"/>
            <a:ext cx="53848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5"/>
          <p:cNvSpPr txBox="1"/>
          <p:nvPr>
            <p:ph type="title"/>
          </p:nvPr>
        </p:nvSpPr>
        <p:spPr>
          <a:xfrm>
            <a:off x="609600" y="1049177"/>
            <a:ext cx="109728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6"/>
          <p:cNvSpPr txBox="1"/>
          <p:nvPr>
            <p:ph type="title"/>
          </p:nvPr>
        </p:nvSpPr>
        <p:spPr>
          <a:xfrm>
            <a:off x="609600" y="2900649"/>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7"/>
          <p:cNvSpPr txBox="1"/>
          <p:nvPr>
            <p:ph type="title"/>
          </p:nvPr>
        </p:nvSpPr>
        <p:spPr>
          <a:xfrm>
            <a:off x="609601" y="1066969"/>
            <a:ext cx="4011084"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766733" y="1073721"/>
            <a:ext cx="6815667"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7"/>
          <p:cNvSpPr txBox="1"/>
          <p:nvPr>
            <p:ph idx="2" type="body"/>
          </p:nvPr>
        </p:nvSpPr>
        <p:spPr>
          <a:xfrm>
            <a:off x="609601" y="1803850"/>
            <a:ext cx="4011084"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8"/>
          <p:cNvSpPr txBox="1"/>
          <p:nvPr>
            <p:ph type="title"/>
          </p:nvPr>
        </p:nvSpPr>
        <p:spPr>
          <a:xfrm>
            <a:off x="609600" y="1196430"/>
            <a:ext cx="3431563"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8"/>
          <p:cNvSpPr/>
          <p:nvPr>
            <p:ph idx="2" type="pic"/>
          </p:nvPr>
        </p:nvSpPr>
        <p:spPr>
          <a:xfrm>
            <a:off x="4267200" y="1196431"/>
            <a:ext cx="7315200" cy="4850287"/>
          </a:xfrm>
          <a:prstGeom prst="rect">
            <a:avLst/>
          </a:prstGeom>
          <a:noFill/>
          <a:ln>
            <a:noFill/>
          </a:ln>
        </p:spPr>
      </p:sp>
      <p:sp>
        <p:nvSpPr>
          <p:cNvPr id="50" name="Google Shape;50;p18"/>
          <p:cNvSpPr txBox="1"/>
          <p:nvPr>
            <p:ph idx="1" type="body"/>
          </p:nvPr>
        </p:nvSpPr>
        <p:spPr>
          <a:xfrm>
            <a:off x="609600" y="1768044"/>
            <a:ext cx="3431563"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g3430018f360_0_210"/>
          <p:cNvSpPr txBox="1"/>
          <p:nvPr>
            <p:ph type="title"/>
          </p:nvPr>
        </p:nvSpPr>
        <p:spPr>
          <a:xfrm>
            <a:off x="609600" y="1049177"/>
            <a:ext cx="10972800" cy="803700"/>
          </a:xfrm>
          <a:prstGeom prst="rect">
            <a:avLst/>
          </a:prstGeom>
          <a:noFill/>
          <a:ln>
            <a:noFill/>
          </a:ln>
        </p:spPr>
        <p:txBody>
          <a:bodyPr anchorCtr="0" anchor="ctr" bIns="60925" lIns="121900" spcFirstLastPara="1" rIns="121900" wrap="square" tIns="60925">
            <a:normAutofit/>
          </a:bodyPr>
          <a:lstStyle>
            <a:lvl1pPr lvl="0" algn="ctr">
              <a:spcBef>
                <a:spcPts val="0"/>
              </a:spcBef>
              <a:spcAft>
                <a:spcPts val="0"/>
              </a:spcAft>
              <a:buClr>
                <a:schemeClr val="dk1"/>
              </a:buClr>
              <a:buSzPts val="4300"/>
              <a:buFont typeface="Arial"/>
              <a:buNone/>
              <a:defRPr b="1" sz="43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62" name="Google Shape;62;g3430018f360_0_210"/>
          <p:cNvSpPr txBox="1"/>
          <p:nvPr>
            <p:ph idx="1" type="body"/>
          </p:nvPr>
        </p:nvSpPr>
        <p:spPr>
          <a:xfrm>
            <a:off x="609600" y="2049270"/>
            <a:ext cx="10972800" cy="4076700"/>
          </a:xfrm>
          <a:prstGeom prst="rect">
            <a:avLst/>
          </a:prstGeom>
          <a:noFill/>
          <a:ln>
            <a:noFill/>
          </a:ln>
        </p:spPr>
        <p:txBody>
          <a:bodyPr anchorCtr="0" anchor="t" bIns="60925" lIns="121900" spcFirstLastPara="1" rIns="121900" wrap="square" tIns="60925">
            <a:normAutofit/>
          </a:bodyPr>
          <a:lstStyle>
            <a:lvl1pPr indent="-381000" lvl="0" marL="457200" algn="l">
              <a:spcBef>
                <a:spcPts val="500"/>
              </a:spcBef>
              <a:spcAft>
                <a:spcPts val="0"/>
              </a:spcAft>
              <a:buClr>
                <a:schemeClr val="dk1"/>
              </a:buClr>
              <a:buSzPts val="2400"/>
              <a:buChar char="•"/>
              <a:defRPr/>
            </a:lvl1pPr>
            <a:lvl2pPr indent="-381000" lvl="1" marL="914400" algn="l">
              <a:spcBef>
                <a:spcPts val="500"/>
              </a:spcBef>
              <a:spcAft>
                <a:spcPts val="0"/>
              </a:spcAft>
              <a:buClr>
                <a:schemeClr val="dk1"/>
              </a:buClr>
              <a:buSzPts val="2400"/>
              <a:buChar char="–"/>
              <a:defRPr/>
            </a:lvl2pPr>
            <a:lvl3pPr indent="-381000" lvl="2" marL="1371600" algn="l">
              <a:spcBef>
                <a:spcPts val="500"/>
              </a:spcBef>
              <a:spcAft>
                <a:spcPts val="0"/>
              </a:spcAft>
              <a:buClr>
                <a:schemeClr val="dk1"/>
              </a:buClr>
              <a:buSzPts val="2400"/>
              <a:buChar char="•"/>
              <a:defRPr/>
            </a:lvl3pPr>
            <a:lvl4pPr indent="-381000" lvl="3" marL="1828800" algn="l">
              <a:spcBef>
                <a:spcPts val="500"/>
              </a:spcBef>
              <a:spcAft>
                <a:spcPts val="0"/>
              </a:spcAft>
              <a:buClr>
                <a:schemeClr val="dk1"/>
              </a:buClr>
              <a:buSzPts val="2400"/>
              <a:buChar char="–"/>
              <a:defRPr/>
            </a:lvl4pPr>
            <a:lvl5pPr indent="-381000" lvl="4" marL="2286000" algn="l">
              <a:spcBef>
                <a:spcPts val="500"/>
              </a:spcBef>
              <a:spcAft>
                <a:spcPts val="0"/>
              </a:spcAft>
              <a:buClr>
                <a:schemeClr val="dk1"/>
              </a:buClr>
              <a:buSzPts val="2400"/>
              <a:buChar char="»"/>
              <a:defRPr/>
            </a:lvl5pPr>
            <a:lvl6pPr indent="-381000" lvl="5" marL="2743200" algn="l">
              <a:spcBef>
                <a:spcPts val="500"/>
              </a:spcBef>
              <a:spcAft>
                <a:spcPts val="0"/>
              </a:spcAft>
              <a:buClr>
                <a:schemeClr val="dk1"/>
              </a:buClr>
              <a:buSzPts val="2400"/>
              <a:buChar char="•"/>
              <a:defRPr/>
            </a:lvl6pPr>
            <a:lvl7pPr indent="-381000" lvl="6" marL="3200400" algn="l">
              <a:spcBef>
                <a:spcPts val="500"/>
              </a:spcBef>
              <a:spcAft>
                <a:spcPts val="0"/>
              </a:spcAft>
              <a:buClr>
                <a:schemeClr val="dk1"/>
              </a:buClr>
              <a:buSzPts val="2400"/>
              <a:buChar char="•"/>
              <a:defRPr/>
            </a:lvl7pPr>
            <a:lvl8pPr indent="-381000" lvl="7" marL="3657600" algn="l">
              <a:spcBef>
                <a:spcPts val="500"/>
              </a:spcBef>
              <a:spcAft>
                <a:spcPts val="0"/>
              </a:spcAft>
              <a:buClr>
                <a:schemeClr val="dk1"/>
              </a:buClr>
              <a:buSzPts val="2400"/>
              <a:buChar char="•"/>
              <a:defRPr/>
            </a:lvl8pPr>
            <a:lvl9pPr indent="-381000" lvl="8" marL="4114800" algn="l">
              <a:spcBef>
                <a:spcPts val="500"/>
              </a:spcBef>
              <a:spcAft>
                <a:spcPts val="0"/>
              </a:spcAft>
              <a:buClr>
                <a:schemeClr val="dk1"/>
              </a:buClr>
              <a:buSzPts val="2400"/>
              <a:buChar char="•"/>
              <a:defRPr/>
            </a:lvl9pPr>
          </a:lstStyle>
          <a:p/>
        </p:txBody>
      </p:sp>
      <p:sp>
        <p:nvSpPr>
          <p:cNvPr id="63" name="Google Shape;63;g3430018f360_0_210"/>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64" name="Google Shape;64;g3430018f360_0_210"/>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65" name="Google Shape;65;g3430018f360_0_210"/>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66" name="Google Shape;66;g3430018f360_0_210"/>
          <p:cNvPicPr preferRelativeResize="0"/>
          <p:nvPr/>
        </p:nvPicPr>
        <p:blipFill rotWithShape="1">
          <a:blip r:embed="rId3">
            <a:alphaModFix/>
          </a:blip>
          <a:srcRect b="0" l="0" r="0" t="0"/>
          <a:stretch/>
        </p:blipFill>
        <p:spPr>
          <a:xfrm>
            <a:off x="601135" y="234146"/>
            <a:ext cx="2443867" cy="4126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g3430018f360_0_217"/>
          <p:cNvSpPr txBox="1"/>
          <p:nvPr>
            <p:ph type="ctrTitle"/>
          </p:nvPr>
        </p:nvSpPr>
        <p:spPr>
          <a:xfrm>
            <a:off x="5292776" y="2130425"/>
            <a:ext cx="5984700" cy="1470000"/>
          </a:xfrm>
          <a:prstGeom prst="rect">
            <a:avLst/>
          </a:prstGeom>
          <a:noFill/>
          <a:ln>
            <a:noFill/>
          </a:ln>
        </p:spPr>
        <p:txBody>
          <a:bodyPr anchorCtr="0" anchor="ctr" bIns="60925" lIns="121900" spcFirstLastPara="1" rIns="121900" wrap="square" tIns="60925">
            <a:normAutofit/>
          </a:bodyPr>
          <a:lstStyle>
            <a:lvl1pPr lvl="0" algn="r">
              <a:spcBef>
                <a:spcPts val="0"/>
              </a:spcBef>
              <a:spcAft>
                <a:spcPts val="0"/>
              </a:spcAft>
              <a:buClr>
                <a:schemeClr val="lt1"/>
              </a:buClr>
              <a:buSzPts val="4800"/>
              <a:buFont typeface="Arial"/>
              <a:buNone/>
              <a:defRPr b="1" sz="4800">
                <a:solidFill>
                  <a:schemeClr val="lt1"/>
                </a:solidFil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69" name="Google Shape;69;g3430018f360_0_217"/>
          <p:cNvSpPr txBox="1"/>
          <p:nvPr>
            <p:ph idx="1" type="subTitle"/>
          </p:nvPr>
        </p:nvSpPr>
        <p:spPr>
          <a:xfrm>
            <a:off x="4165600" y="3886200"/>
            <a:ext cx="7112100" cy="1752900"/>
          </a:xfrm>
          <a:prstGeom prst="rect">
            <a:avLst/>
          </a:prstGeom>
          <a:noFill/>
          <a:ln>
            <a:noFill/>
          </a:ln>
        </p:spPr>
        <p:txBody>
          <a:bodyPr anchorCtr="0" anchor="t" bIns="60925" lIns="121900" spcFirstLastPara="1" rIns="121900" wrap="square" tIns="60925">
            <a:normAutofit/>
          </a:bodyPr>
          <a:lstStyle>
            <a:lvl1pPr lvl="0" algn="r">
              <a:spcBef>
                <a:spcPts val="700"/>
              </a:spcBef>
              <a:spcAft>
                <a:spcPts val="0"/>
              </a:spcAft>
              <a:buClr>
                <a:srgbClr val="FFFFFF"/>
              </a:buClr>
              <a:buSzPts val="3700"/>
              <a:buNone/>
              <a:defRPr sz="3700">
                <a:solidFill>
                  <a:srgbClr val="FFFFFF"/>
                </a:solidFill>
              </a:defRPr>
            </a:lvl1pPr>
            <a:lvl2pPr lvl="1" algn="ctr">
              <a:spcBef>
                <a:spcPts val="700"/>
              </a:spcBef>
              <a:spcAft>
                <a:spcPts val="0"/>
              </a:spcAft>
              <a:buClr>
                <a:srgbClr val="888888"/>
              </a:buClr>
              <a:buSzPts val="3700"/>
              <a:buNone/>
              <a:defRPr>
                <a:solidFill>
                  <a:srgbClr val="888888"/>
                </a:solidFill>
              </a:defRPr>
            </a:lvl2pPr>
            <a:lvl3pPr lvl="2" algn="ctr">
              <a:spcBef>
                <a:spcPts val="600"/>
              </a:spcBef>
              <a:spcAft>
                <a:spcPts val="0"/>
              </a:spcAft>
              <a:buClr>
                <a:srgbClr val="888888"/>
              </a:buClr>
              <a:buSzPts val="3200"/>
              <a:buNone/>
              <a:defRPr>
                <a:solidFill>
                  <a:srgbClr val="888888"/>
                </a:solidFill>
              </a:defRPr>
            </a:lvl3pPr>
            <a:lvl4pPr lvl="3" algn="ctr">
              <a:spcBef>
                <a:spcPts val="500"/>
              </a:spcBef>
              <a:spcAft>
                <a:spcPts val="0"/>
              </a:spcAft>
              <a:buClr>
                <a:srgbClr val="888888"/>
              </a:buClr>
              <a:buSzPts val="2700"/>
              <a:buNone/>
              <a:defRPr>
                <a:solidFill>
                  <a:srgbClr val="888888"/>
                </a:solidFill>
              </a:defRPr>
            </a:lvl4pPr>
            <a:lvl5pPr lvl="4" algn="ctr">
              <a:spcBef>
                <a:spcPts val="500"/>
              </a:spcBef>
              <a:spcAft>
                <a:spcPts val="0"/>
              </a:spcAft>
              <a:buClr>
                <a:srgbClr val="888888"/>
              </a:buClr>
              <a:buSzPts val="2700"/>
              <a:buNone/>
              <a:defRPr>
                <a:solidFill>
                  <a:srgbClr val="888888"/>
                </a:solidFill>
              </a:defRPr>
            </a:lvl5pPr>
            <a:lvl6pPr lvl="5" algn="ctr">
              <a:spcBef>
                <a:spcPts val="500"/>
              </a:spcBef>
              <a:spcAft>
                <a:spcPts val="0"/>
              </a:spcAft>
              <a:buClr>
                <a:srgbClr val="888888"/>
              </a:buClr>
              <a:buSzPts val="2700"/>
              <a:buNone/>
              <a:defRPr>
                <a:solidFill>
                  <a:srgbClr val="888888"/>
                </a:solidFill>
              </a:defRPr>
            </a:lvl6pPr>
            <a:lvl7pPr lvl="6" algn="ctr">
              <a:spcBef>
                <a:spcPts val="500"/>
              </a:spcBef>
              <a:spcAft>
                <a:spcPts val="0"/>
              </a:spcAft>
              <a:buClr>
                <a:srgbClr val="888888"/>
              </a:buClr>
              <a:buSzPts val="2700"/>
              <a:buNone/>
              <a:defRPr>
                <a:solidFill>
                  <a:srgbClr val="888888"/>
                </a:solidFill>
              </a:defRPr>
            </a:lvl7pPr>
            <a:lvl8pPr lvl="7" algn="ctr">
              <a:spcBef>
                <a:spcPts val="500"/>
              </a:spcBef>
              <a:spcAft>
                <a:spcPts val="0"/>
              </a:spcAft>
              <a:buClr>
                <a:srgbClr val="888888"/>
              </a:buClr>
              <a:buSzPts val="2700"/>
              <a:buNone/>
              <a:defRPr>
                <a:solidFill>
                  <a:srgbClr val="888888"/>
                </a:solidFill>
              </a:defRPr>
            </a:lvl8pPr>
            <a:lvl9pPr lvl="8" algn="ctr">
              <a:spcBef>
                <a:spcPts val="500"/>
              </a:spcBef>
              <a:spcAft>
                <a:spcPts val="0"/>
              </a:spcAft>
              <a:buClr>
                <a:srgbClr val="888888"/>
              </a:buClr>
              <a:buSzPts val="2700"/>
              <a:buNone/>
              <a:defRPr>
                <a:solidFill>
                  <a:srgbClr val="888888"/>
                </a:solidFill>
              </a:defRPr>
            </a:lvl9pPr>
          </a:lstStyle>
          <a:p/>
        </p:txBody>
      </p:sp>
      <p:sp>
        <p:nvSpPr>
          <p:cNvPr id="70" name="Google Shape;70;g3430018f360_0_217"/>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1" name="Google Shape;71;g3430018f360_0_217"/>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2" name="Google Shape;72;g3430018f360_0_217"/>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3" name="Shape 73"/>
        <p:cNvGrpSpPr/>
        <p:nvPr/>
      </p:nvGrpSpPr>
      <p:grpSpPr>
        <a:xfrm>
          <a:off x="0" y="0"/>
          <a:ext cx="0" cy="0"/>
          <a:chOff x="0" y="0"/>
          <a:chExt cx="0" cy="0"/>
        </a:xfrm>
      </p:grpSpPr>
      <p:sp>
        <p:nvSpPr>
          <p:cNvPr id="74" name="Google Shape;74;g3430018f360_0_223"/>
          <p:cNvSpPr txBox="1"/>
          <p:nvPr>
            <p:ph idx="1" type="body"/>
          </p:nvPr>
        </p:nvSpPr>
        <p:spPr>
          <a:xfrm>
            <a:off x="609600" y="1975644"/>
            <a:ext cx="5384700" cy="4150500"/>
          </a:xfrm>
          <a:prstGeom prst="rect">
            <a:avLst/>
          </a:prstGeom>
          <a:noFill/>
          <a:ln>
            <a:noFill/>
          </a:ln>
        </p:spPr>
        <p:txBody>
          <a:bodyPr anchorCtr="0" anchor="t" bIns="60925" lIns="121900" spcFirstLastPara="1" rIns="121900" wrap="square" tIns="60925">
            <a:normAutofit/>
          </a:bodyPr>
          <a:lstStyle>
            <a:lvl1pPr indent="-431800" lvl="0" marL="457200" algn="l">
              <a:spcBef>
                <a:spcPts val="600"/>
              </a:spcBef>
              <a:spcAft>
                <a:spcPts val="0"/>
              </a:spcAft>
              <a:buClr>
                <a:schemeClr val="dk1"/>
              </a:buClr>
              <a:buSzPts val="3200"/>
              <a:buChar char="•"/>
              <a:defRPr sz="3200"/>
            </a:lvl1pPr>
            <a:lvl2pPr indent="-431800" lvl="1" marL="914400" algn="l">
              <a:spcBef>
                <a:spcPts val="600"/>
              </a:spcBef>
              <a:spcAft>
                <a:spcPts val="0"/>
              </a:spcAft>
              <a:buClr>
                <a:schemeClr val="dk1"/>
              </a:buClr>
              <a:buSzPts val="3200"/>
              <a:buChar char="–"/>
              <a:defRPr sz="3200"/>
            </a:lvl2pPr>
            <a:lvl3pPr indent="-400050" lvl="2" marL="1371600" algn="l">
              <a:spcBef>
                <a:spcPts val="500"/>
              </a:spcBef>
              <a:spcAft>
                <a:spcPts val="0"/>
              </a:spcAft>
              <a:buClr>
                <a:schemeClr val="dk1"/>
              </a:buClr>
              <a:buSzPts val="2700"/>
              <a:buChar char="•"/>
              <a:defRPr sz="2700"/>
            </a:lvl3pPr>
            <a:lvl4pPr indent="-381000" lvl="3" marL="1828800" algn="l">
              <a:spcBef>
                <a:spcPts val="500"/>
              </a:spcBef>
              <a:spcAft>
                <a:spcPts val="0"/>
              </a:spcAft>
              <a:buClr>
                <a:schemeClr val="dk1"/>
              </a:buClr>
              <a:buSzPts val="2400"/>
              <a:buChar char="–"/>
              <a:defRPr sz="2400"/>
            </a:lvl4pPr>
            <a:lvl5pPr indent="-381000" lvl="4" marL="2286000" algn="l">
              <a:spcBef>
                <a:spcPts val="500"/>
              </a:spcBef>
              <a:spcAft>
                <a:spcPts val="0"/>
              </a:spcAft>
              <a:buClr>
                <a:schemeClr val="dk1"/>
              </a:buClr>
              <a:buSzPts val="2400"/>
              <a:buChar char="»"/>
              <a:defRPr sz="2400"/>
            </a:lvl5pPr>
            <a:lvl6pPr indent="-381000" lvl="5" marL="2743200" algn="l">
              <a:spcBef>
                <a:spcPts val="500"/>
              </a:spcBef>
              <a:spcAft>
                <a:spcPts val="0"/>
              </a:spcAft>
              <a:buClr>
                <a:schemeClr val="dk1"/>
              </a:buClr>
              <a:buSzPts val="2400"/>
              <a:buChar char="•"/>
              <a:defRPr sz="2400"/>
            </a:lvl6pPr>
            <a:lvl7pPr indent="-381000" lvl="6" marL="3200400" algn="l">
              <a:spcBef>
                <a:spcPts val="500"/>
              </a:spcBef>
              <a:spcAft>
                <a:spcPts val="0"/>
              </a:spcAft>
              <a:buClr>
                <a:schemeClr val="dk1"/>
              </a:buClr>
              <a:buSzPts val="2400"/>
              <a:buChar char="•"/>
              <a:defRPr sz="2400"/>
            </a:lvl7pPr>
            <a:lvl8pPr indent="-381000" lvl="7" marL="3657600" algn="l">
              <a:spcBef>
                <a:spcPts val="500"/>
              </a:spcBef>
              <a:spcAft>
                <a:spcPts val="0"/>
              </a:spcAft>
              <a:buClr>
                <a:schemeClr val="dk1"/>
              </a:buClr>
              <a:buSzPts val="2400"/>
              <a:buChar char="•"/>
              <a:defRPr sz="2400"/>
            </a:lvl8pPr>
            <a:lvl9pPr indent="-381000" lvl="8" marL="4114800" algn="l">
              <a:spcBef>
                <a:spcPts val="500"/>
              </a:spcBef>
              <a:spcAft>
                <a:spcPts val="0"/>
              </a:spcAft>
              <a:buClr>
                <a:schemeClr val="dk1"/>
              </a:buClr>
              <a:buSzPts val="2400"/>
              <a:buChar char="•"/>
              <a:defRPr sz="2400"/>
            </a:lvl9pPr>
          </a:lstStyle>
          <a:p/>
        </p:txBody>
      </p:sp>
      <p:sp>
        <p:nvSpPr>
          <p:cNvPr id="75" name="Google Shape;75;g3430018f360_0_223"/>
          <p:cNvSpPr txBox="1"/>
          <p:nvPr>
            <p:ph idx="2" type="body"/>
          </p:nvPr>
        </p:nvSpPr>
        <p:spPr>
          <a:xfrm>
            <a:off x="6197600" y="1975644"/>
            <a:ext cx="5384700" cy="4150500"/>
          </a:xfrm>
          <a:prstGeom prst="rect">
            <a:avLst/>
          </a:prstGeom>
          <a:noFill/>
          <a:ln>
            <a:noFill/>
          </a:ln>
        </p:spPr>
        <p:txBody>
          <a:bodyPr anchorCtr="0" anchor="t" bIns="60925" lIns="121900" spcFirstLastPara="1" rIns="121900" wrap="square" tIns="60925">
            <a:normAutofit/>
          </a:bodyPr>
          <a:lstStyle>
            <a:lvl1pPr indent="-431800" lvl="0" marL="457200" algn="l">
              <a:spcBef>
                <a:spcPts val="600"/>
              </a:spcBef>
              <a:spcAft>
                <a:spcPts val="0"/>
              </a:spcAft>
              <a:buClr>
                <a:schemeClr val="dk1"/>
              </a:buClr>
              <a:buSzPts val="3200"/>
              <a:buChar char="•"/>
              <a:defRPr sz="3200"/>
            </a:lvl1pPr>
            <a:lvl2pPr indent="-431800" lvl="1" marL="914400" algn="l">
              <a:spcBef>
                <a:spcPts val="600"/>
              </a:spcBef>
              <a:spcAft>
                <a:spcPts val="0"/>
              </a:spcAft>
              <a:buClr>
                <a:schemeClr val="dk1"/>
              </a:buClr>
              <a:buSzPts val="3200"/>
              <a:buChar char="–"/>
              <a:defRPr sz="3200"/>
            </a:lvl2pPr>
            <a:lvl3pPr indent="-400050" lvl="2" marL="1371600" algn="l">
              <a:spcBef>
                <a:spcPts val="500"/>
              </a:spcBef>
              <a:spcAft>
                <a:spcPts val="0"/>
              </a:spcAft>
              <a:buClr>
                <a:schemeClr val="dk1"/>
              </a:buClr>
              <a:buSzPts val="2700"/>
              <a:buChar char="•"/>
              <a:defRPr sz="2700"/>
            </a:lvl3pPr>
            <a:lvl4pPr indent="-381000" lvl="3" marL="1828800" algn="l">
              <a:spcBef>
                <a:spcPts val="500"/>
              </a:spcBef>
              <a:spcAft>
                <a:spcPts val="0"/>
              </a:spcAft>
              <a:buClr>
                <a:schemeClr val="dk1"/>
              </a:buClr>
              <a:buSzPts val="2400"/>
              <a:buChar char="–"/>
              <a:defRPr sz="2400"/>
            </a:lvl4pPr>
            <a:lvl5pPr indent="-381000" lvl="4" marL="2286000" algn="l">
              <a:spcBef>
                <a:spcPts val="500"/>
              </a:spcBef>
              <a:spcAft>
                <a:spcPts val="0"/>
              </a:spcAft>
              <a:buClr>
                <a:schemeClr val="dk1"/>
              </a:buClr>
              <a:buSzPts val="2400"/>
              <a:buChar char="»"/>
              <a:defRPr sz="2400"/>
            </a:lvl5pPr>
            <a:lvl6pPr indent="-381000" lvl="5" marL="2743200" algn="l">
              <a:spcBef>
                <a:spcPts val="500"/>
              </a:spcBef>
              <a:spcAft>
                <a:spcPts val="0"/>
              </a:spcAft>
              <a:buClr>
                <a:schemeClr val="dk1"/>
              </a:buClr>
              <a:buSzPts val="2400"/>
              <a:buChar char="•"/>
              <a:defRPr sz="2400"/>
            </a:lvl6pPr>
            <a:lvl7pPr indent="-381000" lvl="6" marL="3200400" algn="l">
              <a:spcBef>
                <a:spcPts val="500"/>
              </a:spcBef>
              <a:spcAft>
                <a:spcPts val="0"/>
              </a:spcAft>
              <a:buClr>
                <a:schemeClr val="dk1"/>
              </a:buClr>
              <a:buSzPts val="2400"/>
              <a:buChar char="•"/>
              <a:defRPr sz="2400"/>
            </a:lvl7pPr>
            <a:lvl8pPr indent="-381000" lvl="7" marL="3657600" algn="l">
              <a:spcBef>
                <a:spcPts val="500"/>
              </a:spcBef>
              <a:spcAft>
                <a:spcPts val="0"/>
              </a:spcAft>
              <a:buClr>
                <a:schemeClr val="dk1"/>
              </a:buClr>
              <a:buSzPts val="2400"/>
              <a:buChar char="•"/>
              <a:defRPr sz="2400"/>
            </a:lvl8pPr>
            <a:lvl9pPr indent="-381000" lvl="8" marL="4114800" algn="l">
              <a:spcBef>
                <a:spcPts val="500"/>
              </a:spcBef>
              <a:spcAft>
                <a:spcPts val="0"/>
              </a:spcAft>
              <a:buClr>
                <a:schemeClr val="dk1"/>
              </a:buClr>
              <a:buSzPts val="2400"/>
              <a:buChar char="•"/>
              <a:defRPr sz="2400"/>
            </a:lvl9pPr>
          </a:lstStyle>
          <a:p/>
        </p:txBody>
      </p:sp>
      <p:sp>
        <p:nvSpPr>
          <p:cNvPr id="76" name="Google Shape;76;g3430018f360_0_223"/>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7" name="Google Shape;77;g3430018f360_0_223"/>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78" name="Google Shape;78;g3430018f360_0_223"/>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g3430018f360_0_223"/>
          <p:cNvSpPr txBox="1"/>
          <p:nvPr>
            <p:ph type="title"/>
          </p:nvPr>
        </p:nvSpPr>
        <p:spPr>
          <a:xfrm>
            <a:off x="609600" y="1049177"/>
            <a:ext cx="10972800" cy="803700"/>
          </a:xfrm>
          <a:prstGeom prst="rect">
            <a:avLst/>
          </a:prstGeom>
          <a:noFill/>
          <a:ln>
            <a:noFill/>
          </a:ln>
        </p:spPr>
        <p:txBody>
          <a:bodyPr anchorCtr="0" anchor="ctr" bIns="60925" lIns="121900" spcFirstLastPara="1" rIns="121900" wrap="square" tIns="60925">
            <a:normAutofit/>
          </a:bodyPr>
          <a:lstStyle>
            <a:lvl1pPr lvl="0" algn="ctr">
              <a:spcBef>
                <a:spcPts val="0"/>
              </a:spcBef>
              <a:spcAft>
                <a:spcPts val="0"/>
              </a:spcAft>
              <a:buClr>
                <a:schemeClr val="dk1"/>
              </a:buClr>
              <a:buSzPts val="4300"/>
              <a:buFont typeface="Arial"/>
              <a:buNone/>
              <a:defRPr b="1" sz="43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g3430018f360_0_204"/>
          <p:cNvSpPr txBox="1"/>
          <p:nvPr>
            <p:ph type="title"/>
          </p:nvPr>
        </p:nvSpPr>
        <p:spPr>
          <a:xfrm>
            <a:off x="609600" y="274638"/>
            <a:ext cx="10972800" cy="1143300"/>
          </a:xfrm>
          <a:prstGeom prst="rect">
            <a:avLst/>
          </a:prstGeom>
          <a:noFill/>
          <a:ln>
            <a:noFill/>
          </a:ln>
        </p:spPr>
        <p:txBody>
          <a:bodyPr anchorCtr="0" anchor="ctr" bIns="60925" lIns="121900" spcFirstLastPara="1" rIns="121900" wrap="square" tIns="60925">
            <a:normAutofit/>
          </a:bodyPr>
          <a:lstStyle>
            <a:lvl1pPr lvl="0" marR="0" algn="ctr">
              <a:spcBef>
                <a:spcPts val="0"/>
              </a:spcBef>
              <a:spcAft>
                <a:spcPts val="0"/>
              </a:spcAft>
              <a:buClr>
                <a:schemeClr val="dk1"/>
              </a:buClr>
              <a:buSzPts val="5900"/>
              <a:buFont typeface="Arial"/>
              <a:buNone/>
              <a:defRPr b="0" i="0" sz="5900" u="none" cap="none" strike="noStrike">
                <a:solidFill>
                  <a:schemeClr val="dk1"/>
                </a:solidFill>
                <a:latin typeface="Arial"/>
                <a:ea typeface="Arial"/>
                <a:cs typeface="Arial"/>
                <a:sym typeface="Arial"/>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56" name="Google Shape;56;g3430018f360_0_204"/>
          <p:cNvSpPr txBox="1"/>
          <p:nvPr>
            <p:ph idx="1" type="body"/>
          </p:nvPr>
        </p:nvSpPr>
        <p:spPr>
          <a:xfrm>
            <a:off x="609600" y="1600200"/>
            <a:ext cx="10972800" cy="4526100"/>
          </a:xfrm>
          <a:prstGeom prst="rect">
            <a:avLst/>
          </a:prstGeom>
          <a:noFill/>
          <a:ln>
            <a:noFill/>
          </a:ln>
        </p:spPr>
        <p:txBody>
          <a:bodyPr anchorCtr="0" anchor="t" bIns="60925" lIns="121900" spcFirstLastPara="1" rIns="121900" wrap="square" tIns="60925">
            <a:normAutofit/>
          </a:bodyPr>
          <a:lstStyle>
            <a:lvl1pPr indent="-501650" lvl="0" marL="457200" marR="0" algn="l">
              <a:spcBef>
                <a:spcPts val="900"/>
              </a:spcBef>
              <a:spcAft>
                <a:spcPts val="0"/>
              </a:spcAft>
              <a:buClr>
                <a:schemeClr val="dk1"/>
              </a:buClr>
              <a:buSzPts val="4300"/>
              <a:buFont typeface="Arial"/>
              <a:buChar char="•"/>
              <a:defRPr b="0" i="0" sz="4300" u="none" cap="none" strike="noStrike">
                <a:solidFill>
                  <a:schemeClr val="dk1"/>
                </a:solidFill>
                <a:latin typeface="Arial"/>
                <a:ea typeface="Arial"/>
                <a:cs typeface="Arial"/>
                <a:sym typeface="Arial"/>
              </a:defRPr>
            </a:lvl1pPr>
            <a:lvl2pPr indent="-463550" lvl="1" marL="914400" marR="0" algn="l">
              <a:spcBef>
                <a:spcPts val="700"/>
              </a:spcBef>
              <a:spcAft>
                <a:spcPts val="0"/>
              </a:spcAft>
              <a:buClr>
                <a:schemeClr val="dk1"/>
              </a:buClr>
              <a:buSzPts val="3700"/>
              <a:buFont typeface="Arial"/>
              <a:buChar char="–"/>
              <a:defRPr b="0" i="0" sz="3700" u="none" cap="none" strike="noStrike">
                <a:solidFill>
                  <a:schemeClr val="dk1"/>
                </a:solidFill>
                <a:latin typeface="Arial"/>
                <a:ea typeface="Arial"/>
                <a:cs typeface="Arial"/>
                <a:sym typeface="Arial"/>
              </a:defRPr>
            </a:lvl2pPr>
            <a:lvl3pPr indent="-431800" lvl="2" marL="1371600" marR="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3pPr>
            <a:lvl4pPr indent="-400050" lvl="3" marL="18288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6pPr>
            <a:lvl7pPr indent="-400050" lvl="6" marL="32004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7pPr>
            <a:lvl8pPr indent="-400050" lvl="7" marL="36576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8pPr>
            <a:lvl9pPr indent="-400050" lvl="8" marL="4114800" marR="0" algn="l">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9pPr>
          </a:lstStyle>
          <a:p/>
        </p:txBody>
      </p:sp>
      <p:sp>
        <p:nvSpPr>
          <p:cNvPr id="57" name="Google Shape;57;g3430018f360_0_204"/>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marR="0" algn="l">
              <a:spcBef>
                <a:spcPts val="0"/>
              </a:spcBef>
              <a:spcAft>
                <a:spcPts val="0"/>
              </a:spcAft>
              <a:buSzPts val="1900"/>
              <a:buNone/>
              <a:defRPr b="0" i="0" sz="1600" u="none" cap="none" strike="noStrike">
                <a:solidFill>
                  <a:srgbClr val="888888"/>
                </a:solidFill>
                <a:latin typeface="Arial"/>
                <a:ea typeface="Arial"/>
                <a:cs typeface="Arial"/>
                <a:sym typeface="Arial"/>
              </a:defRPr>
            </a:lvl1pPr>
            <a:lvl2pPr lvl="1" marR="0" algn="l">
              <a:spcBef>
                <a:spcPts val="0"/>
              </a:spcBef>
              <a:spcAft>
                <a:spcPts val="0"/>
              </a:spcAft>
              <a:buSzPts val="1900"/>
              <a:buNone/>
              <a:defRPr b="0" i="0" sz="2400" u="none" cap="none" strike="noStrike">
                <a:solidFill>
                  <a:schemeClr val="dk1"/>
                </a:solidFill>
                <a:latin typeface="Arial"/>
                <a:ea typeface="Arial"/>
                <a:cs typeface="Arial"/>
                <a:sym typeface="Arial"/>
              </a:defRPr>
            </a:lvl2pPr>
            <a:lvl3pPr lvl="2" marR="0" algn="l">
              <a:spcBef>
                <a:spcPts val="0"/>
              </a:spcBef>
              <a:spcAft>
                <a:spcPts val="0"/>
              </a:spcAft>
              <a:buSzPts val="1900"/>
              <a:buNone/>
              <a:defRPr b="0" i="0" sz="2400" u="none" cap="none" strike="noStrike">
                <a:solidFill>
                  <a:schemeClr val="dk1"/>
                </a:solidFill>
                <a:latin typeface="Arial"/>
                <a:ea typeface="Arial"/>
                <a:cs typeface="Arial"/>
                <a:sym typeface="Arial"/>
              </a:defRPr>
            </a:lvl3pPr>
            <a:lvl4pPr lvl="3" marR="0" algn="l">
              <a:spcBef>
                <a:spcPts val="0"/>
              </a:spcBef>
              <a:spcAft>
                <a:spcPts val="0"/>
              </a:spcAft>
              <a:buSzPts val="1900"/>
              <a:buNone/>
              <a:defRPr b="0" i="0" sz="2400" u="none" cap="none" strike="noStrike">
                <a:solidFill>
                  <a:schemeClr val="dk1"/>
                </a:solidFill>
                <a:latin typeface="Arial"/>
                <a:ea typeface="Arial"/>
                <a:cs typeface="Arial"/>
                <a:sym typeface="Arial"/>
              </a:defRPr>
            </a:lvl4pPr>
            <a:lvl5pPr lvl="4" marR="0" algn="l">
              <a:spcBef>
                <a:spcPts val="0"/>
              </a:spcBef>
              <a:spcAft>
                <a:spcPts val="0"/>
              </a:spcAft>
              <a:buSzPts val="1900"/>
              <a:buNone/>
              <a:defRPr b="0" i="0" sz="2400" u="none" cap="none" strike="noStrike">
                <a:solidFill>
                  <a:schemeClr val="dk1"/>
                </a:solidFill>
                <a:latin typeface="Arial"/>
                <a:ea typeface="Arial"/>
                <a:cs typeface="Arial"/>
                <a:sym typeface="Arial"/>
              </a:defRPr>
            </a:lvl5pPr>
            <a:lvl6pPr lvl="5" marR="0" algn="l">
              <a:spcBef>
                <a:spcPts val="0"/>
              </a:spcBef>
              <a:spcAft>
                <a:spcPts val="0"/>
              </a:spcAft>
              <a:buSzPts val="1900"/>
              <a:buNone/>
              <a:defRPr b="0" i="0" sz="2400" u="none" cap="none" strike="noStrike">
                <a:solidFill>
                  <a:schemeClr val="dk1"/>
                </a:solidFill>
                <a:latin typeface="Arial"/>
                <a:ea typeface="Arial"/>
                <a:cs typeface="Arial"/>
                <a:sym typeface="Arial"/>
              </a:defRPr>
            </a:lvl6pPr>
            <a:lvl7pPr lvl="6" marR="0" algn="l">
              <a:spcBef>
                <a:spcPts val="0"/>
              </a:spcBef>
              <a:spcAft>
                <a:spcPts val="0"/>
              </a:spcAft>
              <a:buSzPts val="1900"/>
              <a:buNone/>
              <a:defRPr b="0" i="0" sz="2400" u="none" cap="none" strike="noStrike">
                <a:solidFill>
                  <a:schemeClr val="dk1"/>
                </a:solidFill>
                <a:latin typeface="Arial"/>
                <a:ea typeface="Arial"/>
                <a:cs typeface="Arial"/>
                <a:sym typeface="Arial"/>
              </a:defRPr>
            </a:lvl7pPr>
            <a:lvl8pPr lvl="7" marR="0" algn="l">
              <a:spcBef>
                <a:spcPts val="0"/>
              </a:spcBef>
              <a:spcAft>
                <a:spcPts val="0"/>
              </a:spcAft>
              <a:buSzPts val="1900"/>
              <a:buNone/>
              <a:defRPr b="0" i="0" sz="2400" u="none" cap="none" strike="noStrike">
                <a:solidFill>
                  <a:schemeClr val="dk1"/>
                </a:solidFill>
                <a:latin typeface="Arial"/>
                <a:ea typeface="Arial"/>
                <a:cs typeface="Arial"/>
                <a:sym typeface="Arial"/>
              </a:defRPr>
            </a:lvl8pPr>
            <a:lvl9pPr lvl="8" marR="0" algn="l">
              <a:spcBef>
                <a:spcPts val="0"/>
              </a:spcBef>
              <a:spcAft>
                <a:spcPts val="0"/>
              </a:spcAft>
              <a:buSzPts val="1900"/>
              <a:buNone/>
              <a:defRPr b="0" i="0" sz="2400" u="none" cap="none" strike="noStrike">
                <a:solidFill>
                  <a:schemeClr val="dk1"/>
                </a:solidFill>
                <a:latin typeface="Arial"/>
                <a:ea typeface="Arial"/>
                <a:cs typeface="Arial"/>
                <a:sym typeface="Arial"/>
              </a:defRPr>
            </a:lvl9pPr>
          </a:lstStyle>
          <a:p/>
        </p:txBody>
      </p:sp>
      <p:sp>
        <p:nvSpPr>
          <p:cNvPr id="58" name="Google Shape;58;g3430018f360_0_204"/>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marR="0" algn="ctr">
              <a:spcBef>
                <a:spcPts val="0"/>
              </a:spcBef>
              <a:spcAft>
                <a:spcPts val="0"/>
              </a:spcAft>
              <a:buSzPts val="1900"/>
              <a:buNone/>
              <a:defRPr b="0" i="0" sz="1600" u="none" cap="none" strike="noStrike">
                <a:solidFill>
                  <a:srgbClr val="888888"/>
                </a:solidFill>
                <a:latin typeface="Arial"/>
                <a:ea typeface="Arial"/>
                <a:cs typeface="Arial"/>
                <a:sym typeface="Arial"/>
              </a:defRPr>
            </a:lvl1pPr>
            <a:lvl2pPr lvl="1" marR="0" algn="l">
              <a:spcBef>
                <a:spcPts val="0"/>
              </a:spcBef>
              <a:spcAft>
                <a:spcPts val="0"/>
              </a:spcAft>
              <a:buSzPts val="1900"/>
              <a:buNone/>
              <a:defRPr b="0" i="0" sz="2400" u="none" cap="none" strike="noStrike">
                <a:solidFill>
                  <a:schemeClr val="dk1"/>
                </a:solidFill>
                <a:latin typeface="Arial"/>
                <a:ea typeface="Arial"/>
                <a:cs typeface="Arial"/>
                <a:sym typeface="Arial"/>
              </a:defRPr>
            </a:lvl2pPr>
            <a:lvl3pPr lvl="2" marR="0" algn="l">
              <a:spcBef>
                <a:spcPts val="0"/>
              </a:spcBef>
              <a:spcAft>
                <a:spcPts val="0"/>
              </a:spcAft>
              <a:buSzPts val="1900"/>
              <a:buNone/>
              <a:defRPr b="0" i="0" sz="2400" u="none" cap="none" strike="noStrike">
                <a:solidFill>
                  <a:schemeClr val="dk1"/>
                </a:solidFill>
                <a:latin typeface="Arial"/>
                <a:ea typeface="Arial"/>
                <a:cs typeface="Arial"/>
                <a:sym typeface="Arial"/>
              </a:defRPr>
            </a:lvl3pPr>
            <a:lvl4pPr lvl="3" marR="0" algn="l">
              <a:spcBef>
                <a:spcPts val="0"/>
              </a:spcBef>
              <a:spcAft>
                <a:spcPts val="0"/>
              </a:spcAft>
              <a:buSzPts val="1900"/>
              <a:buNone/>
              <a:defRPr b="0" i="0" sz="2400" u="none" cap="none" strike="noStrike">
                <a:solidFill>
                  <a:schemeClr val="dk1"/>
                </a:solidFill>
                <a:latin typeface="Arial"/>
                <a:ea typeface="Arial"/>
                <a:cs typeface="Arial"/>
                <a:sym typeface="Arial"/>
              </a:defRPr>
            </a:lvl4pPr>
            <a:lvl5pPr lvl="4" marR="0" algn="l">
              <a:spcBef>
                <a:spcPts val="0"/>
              </a:spcBef>
              <a:spcAft>
                <a:spcPts val="0"/>
              </a:spcAft>
              <a:buSzPts val="1900"/>
              <a:buNone/>
              <a:defRPr b="0" i="0" sz="2400" u="none" cap="none" strike="noStrike">
                <a:solidFill>
                  <a:schemeClr val="dk1"/>
                </a:solidFill>
                <a:latin typeface="Arial"/>
                <a:ea typeface="Arial"/>
                <a:cs typeface="Arial"/>
                <a:sym typeface="Arial"/>
              </a:defRPr>
            </a:lvl5pPr>
            <a:lvl6pPr lvl="5" marR="0" algn="l">
              <a:spcBef>
                <a:spcPts val="0"/>
              </a:spcBef>
              <a:spcAft>
                <a:spcPts val="0"/>
              </a:spcAft>
              <a:buSzPts val="1900"/>
              <a:buNone/>
              <a:defRPr b="0" i="0" sz="2400" u="none" cap="none" strike="noStrike">
                <a:solidFill>
                  <a:schemeClr val="dk1"/>
                </a:solidFill>
                <a:latin typeface="Arial"/>
                <a:ea typeface="Arial"/>
                <a:cs typeface="Arial"/>
                <a:sym typeface="Arial"/>
              </a:defRPr>
            </a:lvl6pPr>
            <a:lvl7pPr lvl="6" marR="0" algn="l">
              <a:spcBef>
                <a:spcPts val="0"/>
              </a:spcBef>
              <a:spcAft>
                <a:spcPts val="0"/>
              </a:spcAft>
              <a:buSzPts val="1900"/>
              <a:buNone/>
              <a:defRPr b="0" i="0" sz="2400" u="none" cap="none" strike="noStrike">
                <a:solidFill>
                  <a:schemeClr val="dk1"/>
                </a:solidFill>
                <a:latin typeface="Arial"/>
                <a:ea typeface="Arial"/>
                <a:cs typeface="Arial"/>
                <a:sym typeface="Arial"/>
              </a:defRPr>
            </a:lvl7pPr>
            <a:lvl8pPr lvl="7" marR="0" algn="l">
              <a:spcBef>
                <a:spcPts val="0"/>
              </a:spcBef>
              <a:spcAft>
                <a:spcPts val="0"/>
              </a:spcAft>
              <a:buSzPts val="1900"/>
              <a:buNone/>
              <a:defRPr b="0" i="0" sz="2400" u="none" cap="none" strike="noStrike">
                <a:solidFill>
                  <a:schemeClr val="dk1"/>
                </a:solidFill>
                <a:latin typeface="Arial"/>
                <a:ea typeface="Arial"/>
                <a:cs typeface="Arial"/>
                <a:sym typeface="Arial"/>
              </a:defRPr>
            </a:lvl8pPr>
            <a:lvl9pPr lvl="8" marR="0" algn="l">
              <a:spcBef>
                <a:spcPts val="0"/>
              </a:spcBef>
              <a:spcAft>
                <a:spcPts val="0"/>
              </a:spcAft>
              <a:buSzPts val="1900"/>
              <a:buNone/>
              <a:defRPr b="0" i="0" sz="2400" u="none" cap="none" strike="noStrike">
                <a:solidFill>
                  <a:schemeClr val="dk1"/>
                </a:solidFill>
                <a:latin typeface="Arial"/>
                <a:ea typeface="Arial"/>
                <a:cs typeface="Arial"/>
                <a:sym typeface="Arial"/>
              </a:defRPr>
            </a:lvl9pPr>
          </a:lstStyle>
          <a:p/>
        </p:txBody>
      </p:sp>
      <p:sp>
        <p:nvSpPr>
          <p:cNvPr id="59" name="Google Shape;59;g3430018f360_0_204"/>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marR="0" algn="r">
              <a:spcBef>
                <a:spcPts val="0"/>
              </a:spcBef>
              <a:buNone/>
              <a:defRPr b="0" i="0" sz="1600" u="none" cap="none" strike="noStrike">
                <a:solidFill>
                  <a:srgbClr val="888888"/>
                </a:solidFill>
                <a:latin typeface="Arial"/>
                <a:ea typeface="Arial"/>
                <a:cs typeface="Arial"/>
                <a:sym typeface="Arial"/>
              </a:defRPr>
            </a:lvl1pPr>
            <a:lvl2pPr indent="0" lvl="1" marL="0" marR="0" algn="r">
              <a:spcBef>
                <a:spcPts val="0"/>
              </a:spcBef>
              <a:buNone/>
              <a:defRPr b="0" i="0" sz="1600" u="none" cap="none" strike="noStrike">
                <a:solidFill>
                  <a:srgbClr val="888888"/>
                </a:solidFill>
                <a:latin typeface="Arial"/>
                <a:ea typeface="Arial"/>
                <a:cs typeface="Arial"/>
                <a:sym typeface="Arial"/>
              </a:defRPr>
            </a:lvl2pPr>
            <a:lvl3pPr indent="0" lvl="2" marL="0" marR="0" algn="r">
              <a:spcBef>
                <a:spcPts val="0"/>
              </a:spcBef>
              <a:buNone/>
              <a:defRPr b="0" i="0" sz="1600" u="none" cap="none" strike="noStrike">
                <a:solidFill>
                  <a:srgbClr val="888888"/>
                </a:solidFill>
                <a:latin typeface="Arial"/>
                <a:ea typeface="Arial"/>
                <a:cs typeface="Arial"/>
                <a:sym typeface="Arial"/>
              </a:defRPr>
            </a:lvl3pPr>
            <a:lvl4pPr indent="0" lvl="3" marL="0" marR="0" algn="r">
              <a:spcBef>
                <a:spcPts val="0"/>
              </a:spcBef>
              <a:buNone/>
              <a:defRPr b="0" i="0" sz="1600" u="none" cap="none" strike="noStrike">
                <a:solidFill>
                  <a:srgbClr val="888888"/>
                </a:solidFill>
                <a:latin typeface="Arial"/>
                <a:ea typeface="Arial"/>
                <a:cs typeface="Arial"/>
                <a:sym typeface="Arial"/>
              </a:defRPr>
            </a:lvl4pPr>
            <a:lvl5pPr indent="0" lvl="4" marL="0" marR="0" algn="r">
              <a:spcBef>
                <a:spcPts val="0"/>
              </a:spcBef>
              <a:buNone/>
              <a:defRPr b="0" i="0" sz="1600" u="none" cap="none" strike="noStrike">
                <a:solidFill>
                  <a:srgbClr val="888888"/>
                </a:solidFill>
                <a:latin typeface="Arial"/>
                <a:ea typeface="Arial"/>
                <a:cs typeface="Arial"/>
                <a:sym typeface="Arial"/>
              </a:defRPr>
            </a:lvl5pPr>
            <a:lvl6pPr indent="0" lvl="5" marL="0" marR="0" algn="r">
              <a:spcBef>
                <a:spcPts val="0"/>
              </a:spcBef>
              <a:buNone/>
              <a:defRPr b="0" i="0" sz="1600" u="none" cap="none" strike="noStrike">
                <a:solidFill>
                  <a:srgbClr val="888888"/>
                </a:solidFill>
                <a:latin typeface="Arial"/>
                <a:ea typeface="Arial"/>
                <a:cs typeface="Arial"/>
                <a:sym typeface="Arial"/>
              </a:defRPr>
            </a:lvl6pPr>
            <a:lvl7pPr indent="0" lvl="6" marL="0" marR="0" algn="r">
              <a:spcBef>
                <a:spcPts val="0"/>
              </a:spcBef>
              <a:buNone/>
              <a:defRPr b="0" i="0" sz="1600" u="none" cap="none" strike="noStrike">
                <a:solidFill>
                  <a:srgbClr val="888888"/>
                </a:solidFill>
                <a:latin typeface="Arial"/>
                <a:ea typeface="Arial"/>
                <a:cs typeface="Arial"/>
                <a:sym typeface="Arial"/>
              </a:defRPr>
            </a:lvl7pPr>
            <a:lvl8pPr indent="0" lvl="7" marL="0" marR="0" algn="r">
              <a:spcBef>
                <a:spcPts val="0"/>
              </a:spcBef>
              <a:buNone/>
              <a:defRPr b="0" i="0" sz="1600" u="none" cap="none" strike="noStrike">
                <a:solidFill>
                  <a:srgbClr val="888888"/>
                </a:solidFill>
                <a:latin typeface="Arial"/>
                <a:ea typeface="Arial"/>
                <a:cs typeface="Arial"/>
                <a:sym typeface="Arial"/>
              </a:defRPr>
            </a:lvl8pPr>
            <a:lvl9pPr indent="0" lvl="8" marL="0" marR="0" algn="r">
              <a:spcBef>
                <a:spcPts val="0"/>
              </a:spcBef>
              <a:buNone/>
              <a:defRPr b="0" i="0" sz="16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5.png"/><Relationship Id="rId9" Type="http://schemas.openxmlformats.org/officeDocument/2006/relationships/image" Target="../media/image27.png"/><Relationship Id="rId5" Type="http://schemas.openxmlformats.org/officeDocument/2006/relationships/hyperlink" Target="http://www.youtube.com/watch?v=6LOOQSdXOR8" TargetMode="External"/><Relationship Id="rId6" Type="http://schemas.openxmlformats.org/officeDocument/2006/relationships/image" Target="../media/image14.jpg"/><Relationship Id="rId7" Type="http://schemas.openxmlformats.org/officeDocument/2006/relationships/hyperlink" Target="http://www.youtube.com/watch?v=zyS9grKOfCM" TargetMode="External"/><Relationship Id="rId8"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jpg"/><Relationship Id="rId5"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32.jpg"/><Relationship Id="rId5" Type="http://schemas.openxmlformats.org/officeDocument/2006/relationships/image" Target="../media/image11.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ctrTitle"/>
          </p:nvPr>
        </p:nvSpPr>
        <p:spPr>
          <a:xfrm>
            <a:off x="1995650" y="3814625"/>
            <a:ext cx="8450100" cy="2296800"/>
          </a:xfrm>
          <a:prstGeom prst="rect">
            <a:avLst/>
          </a:prstGeom>
          <a:noFill/>
          <a:ln>
            <a:noFill/>
          </a:ln>
        </p:spPr>
        <p:txBody>
          <a:bodyPr anchorCtr="0" anchor="ctr" bIns="45700" lIns="91425" spcFirstLastPara="1" rIns="91425" wrap="square" tIns="45700">
            <a:normAutofit fontScale="90000"/>
          </a:bodyPr>
          <a:lstStyle/>
          <a:p>
            <a:pPr indent="0" lvl="0" marL="0" rtl="0" algn="r">
              <a:spcBef>
                <a:spcPts val="0"/>
              </a:spcBef>
              <a:spcAft>
                <a:spcPts val="0"/>
              </a:spcAft>
              <a:buClr>
                <a:schemeClr val="lt1"/>
              </a:buClr>
              <a:buSzPct val="111111"/>
              <a:buFont typeface="Arial"/>
              <a:buNone/>
            </a:pPr>
            <a:r>
              <a:rPr lang="en-US"/>
              <a:t>Team 42: Multi-Axis Cobot for Factory Automation Proof-of-Concept</a:t>
            </a:r>
            <a:endParaRPr/>
          </a:p>
          <a:p>
            <a:pPr indent="0" lvl="0" marL="0" rtl="0" algn="r">
              <a:spcBef>
                <a:spcPts val="0"/>
              </a:spcBef>
              <a:spcAft>
                <a:spcPts val="0"/>
              </a:spcAft>
              <a:buClr>
                <a:schemeClr val="lt1"/>
              </a:buClr>
              <a:buSzPct val="162932"/>
              <a:buFont typeface="Arial"/>
              <a:buNone/>
            </a:pPr>
            <a:r>
              <a:rPr lang="en-US"/>
              <a:t>Bi-Weekly Update 5</a:t>
            </a:r>
            <a:br>
              <a:rPr lang="en-US"/>
            </a:br>
            <a:r>
              <a:rPr lang="en-US" sz="2455"/>
              <a:t>Emily Hamsa, Ethan Woods, Adrian Guzman, Jaishil Shah</a:t>
            </a:r>
            <a:endParaRPr sz="2455"/>
          </a:p>
          <a:p>
            <a:pPr indent="0" lvl="0" marL="0" rtl="0" algn="r">
              <a:spcBef>
                <a:spcPts val="0"/>
              </a:spcBef>
              <a:spcAft>
                <a:spcPts val="0"/>
              </a:spcAft>
              <a:buClr>
                <a:schemeClr val="lt1"/>
              </a:buClr>
              <a:buSzPct val="162932"/>
              <a:buFont typeface="Arial"/>
              <a:buNone/>
            </a:pPr>
            <a:r>
              <a:rPr lang="en-US" sz="2455"/>
              <a:t>Sponsor: Will Hofstetter</a:t>
            </a:r>
            <a:endParaRPr sz="2455"/>
          </a:p>
          <a:p>
            <a:pPr indent="0" lvl="0" marL="0" rtl="0" algn="r">
              <a:spcBef>
                <a:spcPts val="0"/>
              </a:spcBef>
              <a:spcAft>
                <a:spcPts val="0"/>
              </a:spcAft>
              <a:buClr>
                <a:schemeClr val="lt1"/>
              </a:buClr>
              <a:buSzPct val="162932"/>
              <a:buFont typeface="Arial"/>
              <a:buNone/>
            </a:pPr>
            <a:r>
              <a:rPr lang="en-US" sz="2455"/>
              <a:t>TA: Vishwam Raval</a:t>
            </a:r>
            <a:endParaRPr sz="2455"/>
          </a:p>
          <a:p>
            <a:pPr indent="0" lvl="0" marL="0" rtl="0" algn="r">
              <a:spcBef>
                <a:spcPts val="0"/>
              </a:spcBef>
              <a:spcAft>
                <a:spcPts val="0"/>
              </a:spcAft>
              <a:buClr>
                <a:schemeClr val="lt1"/>
              </a:buClr>
              <a:buSzPct val="162932"/>
              <a:buFont typeface="Arial"/>
              <a:buNone/>
            </a:pPr>
            <a:br>
              <a:rPr lang="en-US" sz="2455"/>
            </a:br>
            <a:endParaRPr sz="2455"/>
          </a:p>
        </p:txBody>
      </p:sp>
      <p:sp>
        <p:nvSpPr>
          <p:cNvPr id="104" name="Google Shape;104;p3"/>
          <p:cNvSpPr/>
          <p:nvPr/>
        </p:nvSpPr>
        <p:spPr>
          <a:xfrm>
            <a:off x="1" y="1"/>
            <a:ext cx="6111300" cy="61113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DLCOE_logo_HWHT.png" id="105" name="Google Shape;105;p3"/>
          <p:cNvPicPr preferRelativeResize="0"/>
          <p:nvPr/>
        </p:nvPicPr>
        <p:blipFill rotWithShape="1">
          <a:blip r:embed="rId4">
            <a:alphaModFix/>
          </a:blip>
          <a:srcRect b="0" l="0" r="0" t="0"/>
          <a:stretch/>
        </p:blipFill>
        <p:spPr>
          <a:xfrm>
            <a:off x="6868001" y="1105318"/>
            <a:ext cx="3114199" cy="525774"/>
          </a:xfrm>
          <a:prstGeom prst="rect">
            <a:avLst/>
          </a:prstGeom>
          <a:noFill/>
          <a:ln>
            <a:noFill/>
          </a:ln>
        </p:spPr>
      </p:pic>
      <p:sp>
        <p:nvSpPr>
          <p:cNvPr id="106" name="Google Shape;106;p3"/>
          <p:cNvSpPr txBox="1"/>
          <p:nvPr/>
        </p:nvSpPr>
        <p:spPr>
          <a:xfrm>
            <a:off x="4151746" y="6111425"/>
            <a:ext cx="3777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430018f360_0_346"/>
          <p:cNvSpPr txBox="1"/>
          <p:nvPr>
            <p:ph type="title"/>
          </p:nvPr>
        </p:nvSpPr>
        <p:spPr>
          <a:xfrm>
            <a:off x="1981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Team Member 2</a:t>
            </a:r>
            <a:endParaRPr/>
          </a:p>
        </p:txBody>
      </p:sp>
      <p:graphicFrame>
        <p:nvGraphicFramePr>
          <p:cNvPr id="253" name="Google Shape;253;g3430018f360_0_346"/>
          <p:cNvGraphicFramePr/>
          <p:nvPr/>
        </p:nvGraphicFramePr>
        <p:xfrm>
          <a:off x="2209800" y="1952075"/>
          <a:ext cx="3000000" cy="3000000"/>
        </p:xfrm>
        <a:graphic>
          <a:graphicData uri="http://schemas.openxmlformats.org/drawingml/2006/table">
            <a:tbl>
              <a:tblPr>
                <a:noFill/>
                <a:tableStyleId>{905E2FB1-E2DC-4178-8346-116D0EFCDFFA}</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20</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0" lvl="0" marL="0" marR="0" rtl="0" algn="l">
                        <a:spcBef>
                          <a:spcPts val="0"/>
                        </a:spcBef>
                        <a:spcAft>
                          <a:spcPts val="0"/>
                        </a:spcAft>
                        <a:buNone/>
                      </a:pPr>
                      <a:r>
                        <a:rPr lang="en-US"/>
                        <a:t>Assembly of Cobot</a:t>
                      </a:r>
                      <a:endParaRPr/>
                    </a:p>
                    <a:p>
                      <a:pPr indent="-317500" lvl="0" marL="457200" marR="0" rtl="0" algn="l">
                        <a:spcBef>
                          <a:spcPts val="0"/>
                        </a:spcBef>
                        <a:spcAft>
                          <a:spcPts val="0"/>
                        </a:spcAft>
                        <a:buSzPts val="1400"/>
                        <a:buChar char="●"/>
                      </a:pPr>
                      <a:r>
                        <a:rPr lang="en-US"/>
                        <a:t>Put together arm &amp; BLDC motor on platform</a:t>
                      </a:r>
                      <a:endParaRPr/>
                    </a:p>
                    <a:p>
                      <a:pPr indent="-317500" lvl="0" marL="457200" marR="0" rtl="0" algn="l">
                        <a:spcBef>
                          <a:spcPts val="0"/>
                        </a:spcBef>
                        <a:spcAft>
                          <a:spcPts val="0"/>
                        </a:spcAft>
                        <a:buSzPts val="1400"/>
                        <a:buChar char="●"/>
                      </a:pPr>
                      <a:r>
                        <a:rPr lang="en-US"/>
                        <a:t>Drilled and mounted PCBs</a:t>
                      </a:r>
                      <a:endParaRPr/>
                    </a:p>
                    <a:p>
                      <a:pPr indent="0" lvl="0" marL="0" marR="0" rtl="0" algn="l">
                        <a:spcBef>
                          <a:spcPts val="0"/>
                        </a:spcBef>
                        <a:spcAft>
                          <a:spcPts val="0"/>
                        </a:spcAft>
                        <a:buNone/>
                      </a:pPr>
                      <a:r>
                        <a:rPr lang="en-US"/>
                        <a:t>MCU functionality</a:t>
                      </a:r>
                      <a:endParaRPr/>
                    </a:p>
                    <a:p>
                      <a:pPr indent="-317500" lvl="0" marL="457200" marR="0" rtl="0" algn="l">
                        <a:spcBef>
                          <a:spcPts val="0"/>
                        </a:spcBef>
                        <a:spcAft>
                          <a:spcPts val="0"/>
                        </a:spcAft>
                        <a:buSzPts val="1400"/>
                        <a:buChar char="●"/>
                      </a:pPr>
                      <a:r>
                        <a:rPr lang="en-US"/>
                        <a:t>Successfully flashed 2x MCU boards</a:t>
                      </a:r>
                      <a:endParaRPr/>
                    </a:p>
                    <a:p>
                      <a:pPr indent="-317500" lvl="0" marL="457200" marR="0" rtl="0" algn="l">
                        <a:spcBef>
                          <a:spcPts val="0"/>
                        </a:spcBef>
                        <a:spcAft>
                          <a:spcPts val="0"/>
                        </a:spcAft>
                        <a:buSzPts val="1400"/>
                        <a:buChar char="●"/>
                      </a:pPr>
                      <a:r>
                        <a:rPr lang="en-US"/>
                        <a:t>Working Servo &amp; BLDC programs</a:t>
                      </a:r>
                      <a:endParaRPr/>
                    </a:p>
                    <a:p>
                      <a:pPr indent="-317500" lvl="0" marL="457200" marR="0" rtl="0" algn="l">
                        <a:spcBef>
                          <a:spcPts val="0"/>
                        </a:spcBef>
                        <a:spcAft>
                          <a:spcPts val="0"/>
                        </a:spcAft>
                        <a:buSzPts val="1400"/>
                        <a:buChar char="●"/>
                      </a:pPr>
                      <a:r>
                        <a:rPr lang="en-US"/>
                        <a:t>Wireless </a:t>
                      </a:r>
                      <a:r>
                        <a:rPr lang="en-US"/>
                        <a:t>controllability</a:t>
                      </a:r>
                      <a:r>
                        <a:rPr lang="en-US"/>
                        <a:t> functional</a:t>
                      </a:r>
                      <a:endParaRPr/>
                    </a:p>
                    <a:p>
                      <a:pPr indent="0" lvl="0" marL="0" marR="0" rtl="0" algn="l">
                        <a:spcBef>
                          <a:spcPts val="0"/>
                        </a:spcBef>
                        <a:spcAft>
                          <a:spcPts val="0"/>
                        </a:spcAft>
                        <a:buNone/>
                      </a:pPr>
                      <a:r>
                        <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800"/>
                        <a:buFont typeface="Arial"/>
                        <a:buNone/>
                      </a:pPr>
                      <a:r>
                        <a:rPr lang="en-US"/>
                        <a:t>Cobot Operation</a:t>
                      </a:r>
                      <a:endParaRPr/>
                    </a:p>
                    <a:p>
                      <a:pPr indent="-317500" lvl="0" marL="457200" marR="0" rtl="0" algn="l">
                        <a:spcBef>
                          <a:spcPts val="0"/>
                        </a:spcBef>
                        <a:spcAft>
                          <a:spcPts val="0"/>
                        </a:spcAft>
                        <a:buSzPts val="1400"/>
                        <a:buChar char="●"/>
                      </a:pPr>
                      <a:r>
                        <a:rPr lang="en-US"/>
                        <a:t>Demos for cobot to perform in </a:t>
                      </a:r>
                      <a:r>
                        <a:rPr lang="en-US"/>
                        <a:t>operable</a:t>
                      </a:r>
                      <a:r>
                        <a:rPr lang="en-US"/>
                        <a:t> range (ex. pick up block and move)</a:t>
                      </a:r>
                      <a:endParaRPr/>
                    </a:p>
                    <a:p>
                      <a:pPr indent="-317500" lvl="0" marL="457200" marR="0" rtl="0" algn="l">
                        <a:spcBef>
                          <a:spcPts val="0"/>
                        </a:spcBef>
                        <a:spcAft>
                          <a:spcPts val="0"/>
                        </a:spcAft>
                        <a:buSzPts val="1400"/>
                        <a:buChar char="●"/>
                      </a:pPr>
                      <a:r>
                        <a:rPr lang="en-US"/>
                        <a:t>Wire management and cleaning project display</a:t>
                      </a:r>
                      <a:endParaRPr/>
                    </a:p>
                    <a:p>
                      <a:pPr indent="0" lvl="0" marL="0" marR="0" rtl="0" algn="l">
                        <a:spcBef>
                          <a:spcPts val="0"/>
                        </a:spcBef>
                        <a:spcAft>
                          <a:spcPts val="0"/>
                        </a:spcAft>
                        <a:buNone/>
                      </a:pPr>
                      <a:r>
                        <a:rPr lang="en-US"/>
                        <a:t>MCU Specific</a:t>
                      </a:r>
                      <a:endParaRPr/>
                    </a:p>
                    <a:p>
                      <a:pPr indent="-317500" lvl="0" marL="457200" marR="0" rtl="0" algn="l">
                        <a:spcBef>
                          <a:spcPts val="0"/>
                        </a:spcBef>
                        <a:spcAft>
                          <a:spcPts val="0"/>
                        </a:spcAft>
                        <a:buSzPts val="1400"/>
                        <a:buChar char="●"/>
                      </a:pPr>
                      <a:r>
                        <a:rPr lang="en-US"/>
                        <a:t>Look into flashing into flash instead of ram so program becomes static</a:t>
                      </a:r>
                      <a:endParaRPr/>
                    </a:p>
                    <a:p>
                      <a:pPr indent="-317500" lvl="0" marL="457200" marR="0" rtl="0" algn="l">
                        <a:spcBef>
                          <a:spcPts val="0"/>
                        </a:spcBef>
                        <a:spcAft>
                          <a:spcPts val="0"/>
                        </a:spcAft>
                        <a:buSzPts val="1400"/>
                        <a:buChar char="●"/>
                      </a:pPr>
                      <a:r>
                        <a:rPr lang="en-US"/>
                        <a:t>Mount launchpads on platform for easy </a:t>
                      </a:r>
                      <a:r>
                        <a:rPr lang="en-US"/>
                        <a:t>programmability</a:t>
                      </a:r>
                      <a:r>
                        <a:rPr lang="en-US"/>
                        <a:t> to main MCU PCBs</a:t>
                      </a:r>
                      <a:endParaRPr/>
                    </a:p>
                    <a:p>
                      <a:pPr indent="0" lvl="0" marL="0" marR="0" rtl="0" algn="l">
                        <a:spcBef>
                          <a:spcPts val="0"/>
                        </a:spcBef>
                        <a:spcAft>
                          <a:spcPts val="0"/>
                        </a:spcAft>
                        <a:buNone/>
                      </a:pPr>
                      <a:r>
                        <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54" name="Google Shape;254;g3430018f360_0_346"/>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solidFill>
                  <a:srgbClr val="000000"/>
                </a:solidFill>
              </a:rPr>
              <a:t>Adrian Guzman</a:t>
            </a:r>
            <a:endParaRPr sz="32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430018f360_0_356"/>
          <p:cNvSpPr txBox="1"/>
          <p:nvPr>
            <p:ph type="title"/>
          </p:nvPr>
        </p:nvSpPr>
        <p:spPr>
          <a:xfrm>
            <a:off x="2133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Team Member 2 </a:t>
            </a:r>
            <a:endParaRPr/>
          </a:p>
        </p:txBody>
      </p:sp>
      <p:sp>
        <p:nvSpPr>
          <p:cNvPr id="260" name="Google Shape;260;g3430018f360_0_356"/>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solidFill>
                  <a:srgbClr val="000000"/>
                </a:solidFill>
              </a:rPr>
              <a:t>Adrian Guzman</a:t>
            </a:r>
            <a:endParaRPr sz="3200">
              <a:solidFill>
                <a:srgbClr val="000000"/>
              </a:solidFill>
            </a:endParaRPr>
          </a:p>
        </p:txBody>
      </p:sp>
      <p:pic>
        <p:nvPicPr>
          <p:cNvPr id="261" name="Google Shape;261;g3430018f360_0_356"/>
          <p:cNvPicPr preferRelativeResize="0"/>
          <p:nvPr/>
        </p:nvPicPr>
        <p:blipFill>
          <a:blip r:embed="rId3">
            <a:alphaModFix/>
          </a:blip>
          <a:stretch>
            <a:fillRect/>
          </a:stretch>
        </p:blipFill>
        <p:spPr>
          <a:xfrm>
            <a:off x="531000" y="1978650"/>
            <a:ext cx="2145779" cy="1108200"/>
          </a:xfrm>
          <a:prstGeom prst="rect">
            <a:avLst/>
          </a:prstGeom>
          <a:noFill/>
          <a:ln>
            <a:noFill/>
          </a:ln>
          <a:effectLst>
            <a:outerShdw blurRad="57150" rotWithShape="0" algn="bl" dir="5400000" dist="19050">
              <a:srgbClr val="000000">
                <a:alpha val="50000"/>
              </a:srgbClr>
            </a:outerShdw>
          </a:effectLst>
        </p:spPr>
      </p:pic>
      <p:pic>
        <p:nvPicPr>
          <p:cNvPr id="262" name="Google Shape;262;g3430018f360_0_356"/>
          <p:cNvPicPr preferRelativeResize="0"/>
          <p:nvPr/>
        </p:nvPicPr>
        <p:blipFill>
          <a:blip r:embed="rId4">
            <a:alphaModFix/>
          </a:blip>
          <a:stretch>
            <a:fillRect/>
          </a:stretch>
        </p:blipFill>
        <p:spPr>
          <a:xfrm>
            <a:off x="3192475" y="2012576"/>
            <a:ext cx="2253775" cy="1040361"/>
          </a:xfrm>
          <a:prstGeom prst="rect">
            <a:avLst/>
          </a:prstGeom>
          <a:noFill/>
          <a:ln>
            <a:noFill/>
          </a:ln>
          <a:effectLst>
            <a:outerShdw blurRad="57150" rotWithShape="0" algn="bl" dir="5400000" dist="19050">
              <a:srgbClr val="000000">
                <a:alpha val="50000"/>
              </a:srgbClr>
            </a:outerShdw>
          </a:effectLst>
        </p:spPr>
      </p:pic>
      <p:sp>
        <p:nvSpPr>
          <p:cNvPr id="263" name="Google Shape;263;g3430018f360_0_356"/>
          <p:cNvSpPr txBox="1"/>
          <p:nvPr/>
        </p:nvSpPr>
        <p:spPr>
          <a:xfrm>
            <a:off x="531000" y="3158825"/>
            <a:ext cx="4470000" cy="6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Build &amp; Compile Successful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Launchpad flashes programs to the 2 MCU boards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Issue programming using 3.3v from power board but sometimes it works</a:t>
            </a:r>
            <a:endParaRPr sz="1200">
              <a:solidFill>
                <a:schemeClr val="dk1"/>
              </a:solidFill>
            </a:endParaRPr>
          </a:p>
          <a:p>
            <a:pPr indent="-304800" lvl="1" marL="914400" rtl="0" algn="l">
              <a:spcBef>
                <a:spcPts val="0"/>
              </a:spcBef>
              <a:spcAft>
                <a:spcPts val="0"/>
              </a:spcAft>
              <a:buClr>
                <a:schemeClr val="dk1"/>
              </a:buClr>
              <a:buSzPts val="1200"/>
              <a:buChar char="○"/>
            </a:pPr>
            <a:r>
              <a:rPr lang="en-US" sz="1200">
                <a:solidFill>
                  <a:schemeClr val="dk1"/>
                </a:solidFill>
              </a:rPr>
              <a:t>Can uses launchpad 3.3v supply to combat this issue</a:t>
            </a:r>
            <a:endParaRPr sz="1200">
              <a:solidFill>
                <a:schemeClr val="dk1"/>
              </a:solidFill>
            </a:endParaRPr>
          </a:p>
        </p:txBody>
      </p:sp>
      <p:pic>
        <p:nvPicPr>
          <p:cNvPr id="264" name="Google Shape;264;g3430018f360_0_356" title="Wireless Cobot">
            <a:hlinkClick r:id="rId5"/>
          </p:cNvPr>
          <p:cNvPicPr preferRelativeResize="0"/>
          <p:nvPr/>
        </p:nvPicPr>
        <p:blipFill>
          <a:blip r:embed="rId6">
            <a:alphaModFix/>
          </a:blip>
          <a:stretch>
            <a:fillRect/>
          </a:stretch>
        </p:blipFill>
        <p:spPr>
          <a:xfrm>
            <a:off x="531000" y="4488175"/>
            <a:ext cx="3663245" cy="2060575"/>
          </a:xfrm>
          <a:prstGeom prst="rect">
            <a:avLst/>
          </a:prstGeom>
          <a:noFill/>
          <a:ln>
            <a:noFill/>
          </a:ln>
          <a:effectLst>
            <a:outerShdw blurRad="57150" rotWithShape="0" algn="bl" dir="5400000" dist="19050">
              <a:srgbClr val="000000">
                <a:alpha val="50000"/>
              </a:srgbClr>
            </a:outerShdw>
          </a:effectLst>
        </p:spPr>
      </p:pic>
      <p:sp>
        <p:nvSpPr>
          <p:cNvPr id="265" name="Google Shape;265;g3430018f360_0_356"/>
          <p:cNvSpPr txBox="1"/>
          <p:nvPr/>
        </p:nvSpPr>
        <p:spPr>
          <a:xfrm>
            <a:off x="4317100" y="5299850"/>
            <a:ext cx="3099600" cy="12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Robot Arm Functionality</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Arm controlled through bluetooth </a:t>
            </a:r>
            <a:r>
              <a:rPr lang="en-US" sz="1200">
                <a:solidFill>
                  <a:schemeClr val="dk1"/>
                </a:solidFill>
              </a:rPr>
              <a:t>app</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Signal sent to ESP-32, then sent to C2000, then sent to respective Servo Motor</a:t>
            </a:r>
            <a:endParaRPr sz="1200">
              <a:solidFill>
                <a:schemeClr val="dk1"/>
              </a:solidFill>
            </a:endParaRPr>
          </a:p>
        </p:txBody>
      </p:sp>
      <p:pic>
        <p:nvPicPr>
          <p:cNvPr descr="Initial testing of integrated capstone project. BLDC motor and Servo motors." id="266" name="Google Shape;266;g3430018f360_0_356" title="Integrated Cobot | TAMU Capstone">
            <a:hlinkClick r:id="rId7"/>
          </p:cNvPr>
          <p:cNvPicPr preferRelativeResize="0"/>
          <p:nvPr/>
        </p:nvPicPr>
        <p:blipFill>
          <a:blip r:embed="rId8">
            <a:alphaModFix/>
          </a:blip>
          <a:stretch>
            <a:fillRect/>
          </a:stretch>
        </p:blipFill>
        <p:spPr>
          <a:xfrm>
            <a:off x="5811825" y="2326810"/>
            <a:ext cx="2811837" cy="1581675"/>
          </a:xfrm>
          <a:prstGeom prst="rect">
            <a:avLst/>
          </a:prstGeom>
          <a:noFill/>
          <a:ln>
            <a:noFill/>
          </a:ln>
          <a:effectLst>
            <a:outerShdw blurRad="57150" rotWithShape="0" algn="bl" dir="5400000" dist="19050">
              <a:srgbClr val="000000">
                <a:alpha val="50000"/>
              </a:srgbClr>
            </a:outerShdw>
          </a:effectLst>
        </p:spPr>
      </p:pic>
      <p:sp>
        <p:nvSpPr>
          <p:cNvPr id="267" name="Google Shape;267;g3430018f360_0_356"/>
          <p:cNvSpPr txBox="1"/>
          <p:nvPr/>
        </p:nvSpPr>
        <p:spPr>
          <a:xfrm>
            <a:off x="8821500" y="2009438"/>
            <a:ext cx="2550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BLDC Motor Movement</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BLDC Motor is moving through the wireless app</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Not as fine as we would like, may need to increase duty cycle when trying to move right (bearings </a:t>
            </a:r>
            <a:r>
              <a:rPr lang="en-US" sz="1200">
                <a:solidFill>
                  <a:schemeClr val="dk1"/>
                </a:solidFill>
              </a:rPr>
              <a:t>causing friction)</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Will look into testing with buttons to remove ESP-32 delay during testing</a:t>
            </a:r>
            <a:endParaRPr sz="1200">
              <a:solidFill>
                <a:schemeClr val="dk1"/>
              </a:solidFill>
            </a:endParaRPr>
          </a:p>
        </p:txBody>
      </p:sp>
      <p:pic>
        <p:nvPicPr>
          <p:cNvPr id="268" name="Google Shape;268;g3430018f360_0_356"/>
          <p:cNvPicPr preferRelativeResize="0"/>
          <p:nvPr/>
        </p:nvPicPr>
        <p:blipFill>
          <a:blip r:embed="rId9">
            <a:alphaModFix/>
          </a:blip>
          <a:stretch>
            <a:fillRect/>
          </a:stretch>
        </p:blipFill>
        <p:spPr>
          <a:xfrm>
            <a:off x="7620074" y="4727636"/>
            <a:ext cx="1828800" cy="1581660"/>
          </a:xfrm>
          <a:prstGeom prst="rect">
            <a:avLst/>
          </a:prstGeom>
          <a:noFill/>
          <a:ln>
            <a:noFill/>
          </a:ln>
        </p:spPr>
      </p:pic>
      <p:sp>
        <p:nvSpPr>
          <p:cNvPr id="269" name="Google Shape;269;g3430018f360_0_356"/>
          <p:cNvSpPr txBox="1"/>
          <p:nvPr/>
        </p:nvSpPr>
        <p:spPr>
          <a:xfrm>
            <a:off x="9743875" y="4727625"/>
            <a:ext cx="182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Platform Build</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Helped with cobot assembly</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Screwed PCBs into place</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430018f360_0_362"/>
          <p:cNvSpPr txBox="1"/>
          <p:nvPr>
            <p:ph type="title"/>
          </p:nvPr>
        </p:nvSpPr>
        <p:spPr>
          <a:xfrm>
            <a:off x="1981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 Supply Subsystem</a:t>
            </a:r>
            <a:endParaRPr/>
          </a:p>
        </p:txBody>
      </p:sp>
      <p:graphicFrame>
        <p:nvGraphicFramePr>
          <p:cNvPr id="275" name="Google Shape;275;g3430018f360_0_362"/>
          <p:cNvGraphicFramePr/>
          <p:nvPr/>
        </p:nvGraphicFramePr>
        <p:xfrm>
          <a:off x="2209800" y="1952075"/>
          <a:ext cx="3000000" cy="3000000"/>
        </p:xfrm>
        <a:graphic>
          <a:graphicData uri="http://schemas.openxmlformats.org/drawingml/2006/table">
            <a:tbl>
              <a:tblPr>
                <a:noFill/>
                <a:tableStyleId>{905E2FB1-E2DC-4178-8346-116D0EFCDFFA}</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15</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Tested power connection to MCU, Servos, BLDC and Motor Drivers, and ESP32</a:t>
                      </a:r>
                      <a:endParaRPr sz="1800"/>
                    </a:p>
                    <a:p>
                      <a:pPr indent="-330200" lvl="1" marL="914400" marR="0" rtl="0" algn="l">
                        <a:spcBef>
                          <a:spcPts val="0"/>
                        </a:spcBef>
                        <a:spcAft>
                          <a:spcPts val="0"/>
                        </a:spcAft>
                        <a:buSzPts val="1600"/>
                        <a:buChar char="-"/>
                      </a:pPr>
                      <a:r>
                        <a:rPr lang="en-US" sz="1600"/>
                        <a:t>12V output is unstable</a:t>
                      </a:r>
                      <a:endParaRPr sz="1600"/>
                    </a:p>
                    <a:p>
                      <a:pPr indent="-330200" lvl="1" marL="914400" marR="0" rtl="0" algn="l">
                        <a:spcBef>
                          <a:spcPts val="0"/>
                        </a:spcBef>
                        <a:spcAft>
                          <a:spcPts val="0"/>
                        </a:spcAft>
                        <a:buSzPts val="1600"/>
                        <a:buChar char="-"/>
                      </a:pPr>
                      <a:r>
                        <a:rPr lang="en-US" sz="1600"/>
                        <a:t>3V3 output delivering 3V3 but MCU is unable to flash when powered with power supply PCB</a:t>
                      </a:r>
                      <a:endParaRPr sz="1600"/>
                    </a:p>
                    <a:p>
                      <a:pPr indent="-330200" lvl="1" marL="914400" marR="0" rtl="0" algn="l">
                        <a:spcBef>
                          <a:spcPts val="0"/>
                        </a:spcBef>
                        <a:spcAft>
                          <a:spcPts val="0"/>
                        </a:spcAft>
                        <a:buSzPts val="1600"/>
                        <a:buChar char="-"/>
                      </a:pPr>
                      <a:r>
                        <a:rPr lang="en-US" sz="1600"/>
                        <a:t>All other connections were successful</a:t>
                      </a:r>
                      <a:endParaRPr sz="16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Prepare battery</a:t>
                      </a:r>
                      <a:endParaRPr sz="1800"/>
                    </a:p>
                    <a:p>
                      <a:pPr indent="-330200" lvl="1" marL="914400" marR="0" rtl="0" algn="l">
                        <a:spcBef>
                          <a:spcPts val="0"/>
                        </a:spcBef>
                        <a:spcAft>
                          <a:spcPts val="0"/>
                        </a:spcAft>
                        <a:buSzPts val="1600"/>
                        <a:buChar char="-"/>
                      </a:pPr>
                      <a:r>
                        <a:rPr lang="en-US" sz="1600"/>
                        <a:t>Charge and drain a few times, find external fuse</a:t>
                      </a:r>
                      <a:endParaRPr sz="1600"/>
                    </a:p>
                    <a:p>
                      <a:pPr indent="-342900" lvl="0" marL="457200" marR="0" rtl="0" algn="l">
                        <a:spcBef>
                          <a:spcPts val="0"/>
                        </a:spcBef>
                        <a:spcAft>
                          <a:spcPts val="0"/>
                        </a:spcAft>
                        <a:buSzPts val="1800"/>
                        <a:buChar char="-"/>
                      </a:pPr>
                      <a:r>
                        <a:rPr lang="en-US" sz="1800"/>
                        <a:t>Debug 12V output</a:t>
                      </a:r>
                      <a:endParaRPr sz="1800"/>
                    </a:p>
                    <a:p>
                      <a:pPr indent="-330200" lvl="1" marL="914400" marR="0" rtl="0" algn="l">
                        <a:spcBef>
                          <a:spcPts val="0"/>
                        </a:spcBef>
                        <a:spcAft>
                          <a:spcPts val="0"/>
                        </a:spcAft>
                        <a:buSzPts val="1600"/>
                        <a:buChar char="-"/>
                      </a:pPr>
                      <a:r>
                        <a:rPr lang="en-US" sz="1600"/>
                        <a:t>Check quality of components and ensure they can handle this application</a:t>
                      </a:r>
                      <a:endParaRPr sz="1600"/>
                    </a:p>
                    <a:p>
                      <a:pPr indent="-342900" lvl="0" marL="457200" marR="0" rtl="0" algn="l">
                        <a:spcBef>
                          <a:spcPts val="0"/>
                        </a:spcBef>
                        <a:spcAft>
                          <a:spcPts val="0"/>
                        </a:spcAft>
                        <a:buSzPts val="1800"/>
                        <a:buChar char="-"/>
                      </a:pPr>
                      <a:r>
                        <a:rPr lang="en-US" sz="1800"/>
                        <a:t>Explore 3V3 powering MCU issues</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76" name="Google Shape;276;g3430018f360_0_362"/>
          <p:cNvSpPr txBox="1"/>
          <p:nvPr/>
        </p:nvSpPr>
        <p:spPr>
          <a:xfrm>
            <a:off x="2088970" y="6858001"/>
            <a:ext cx="8405100" cy="2555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For 5</a:t>
            </a:r>
            <a:r>
              <a:rPr baseline="30000" lang="en-US" sz="1600">
                <a:solidFill>
                  <a:schemeClr val="dk1"/>
                </a:solidFill>
                <a:latin typeface="Arial"/>
                <a:ea typeface="Arial"/>
                <a:cs typeface="Arial"/>
                <a:sym typeface="Arial"/>
              </a:rPr>
              <a:t>th</a:t>
            </a:r>
            <a:r>
              <a:rPr lang="en-US" sz="1600">
                <a:solidFill>
                  <a:schemeClr val="dk1"/>
                </a:solidFill>
                <a:latin typeface="Arial"/>
                <a:ea typeface="Arial"/>
                <a:cs typeface="Arial"/>
                <a:sym typeface="Arial"/>
              </a:rPr>
              <a:t> review Accomplishments should include system testing and specific validation scenarios results: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“Validated correct system operation for temperatures from 25C to 50C”</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“Completed battery lifetime system test for maximum workload and simple workload cases”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“Validated back end database loss and recovery”</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“Tested image detection in flight Pi-4 on drone with detection accuracy of XX”</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“Validated all app error handling for valve failures”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“ON-GOING 5 day field test of monitoring system”</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“Developing validation scenarios for mobile user operating through App and dispatcher functions through web app interface”</a:t>
            </a:r>
            <a:endParaRPr/>
          </a:p>
        </p:txBody>
      </p:sp>
      <p:sp>
        <p:nvSpPr>
          <p:cNvPr id="277" name="Google Shape;277;g3430018f360_0_362"/>
          <p:cNvSpPr txBox="1"/>
          <p:nvPr/>
        </p:nvSpPr>
        <p:spPr>
          <a:xfrm rot="-1735037">
            <a:off x="11773950" y="1432984"/>
            <a:ext cx="9908048" cy="12005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0000"/>
                </a:solidFill>
                <a:latin typeface="Arial"/>
                <a:ea typeface="Arial"/>
                <a:cs typeface="Arial"/>
                <a:sym typeface="Arial"/>
              </a:rPr>
              <a:t>This should not be just subsystem status!  </a:t>
            </a:r>
            <a:endParaRPr/>
          </a:p>
          <a:p>
            <a:pPr indent="0" lvl="0" marL="0" marR="0" rtl="0" algn="l">
              <a:spcBef>
                <a:spcPts val="0"/>
              </a:spcBef>
              <a:spcAft>
                <a:spcPts val="0"/>
              </a:spcAft>
              <a:buNone/>
            </a:pPr>
            <a:r>
              <a:rPr lang="en-US" sz="2400">
                <a:solidFill>
                  <a:srgbClr val="FF0000"/>
                </a:solidFill>
                <a:latin typeface="Arial"/>
                <a:ea typeface="Arial"/>
                <a:cs typeface="Arial"/>
                <a:sym typeface="Arial"/>
              </a:rPr>
              <a:t>It should be review of the System Test and Validation activities</a:t>
            </a:r>
            <a:br>
              <a:rPr lang="en-US" sz="2400">
                <a:solidFill>
                  <a:srgbClr val="FF0000"/>
                </a:solidFill>
                <a:latin typeface="Arial"/>
                <a:ea typeface="Arial"/>
                <a:cs typeface="Arial"/>
                <a:sym typeface="Arial"/>
              </a:rPr>
            </a:br>
            <a:r>
              <a:rPr lang="en-US" sz="2400">
                <a:solidFill>
                  <a:srgbClr val="FF0000"/>
                </a:solidFill>
                <a:latin typeface="Arial"/>
                <a:ea typeface="Arial"/>
                <a:cs typeface="Arial"/>
                <a:sym typeface="Arial"/>
              </a:rPr>
              <a:t>led by Team Member 1</a:t>
            </a:r>
            <a:endParaRPr/>
          </a:p>
        </p:txBody>
      </p:sp>
      <p:sp>
        <p:nvSpPr>
          <p:cNvPr id="278" name="Google Shape;278;g3430018f360_0_362"/>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430018f360_0_372"/>
          <p:cNvSpPr txBox="1"/>
          <p:nvPr>
            <p:ph idx="1" type="body"/>
          </p:nvPr>
        </p:nvSpPr>
        <p:spPr>
          <a:xfrm>
            <a:off x="6153063" y="2509838"/>
            <a:ext cx="5861400" cy="27831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3200"/>
              <a:buNone/>
            </a:pPr>
            <a:r>
              <a:rPr lang="en-US" sz="1900"/>
              <a:t>Power Supply PCB</a:t>
            </a:r>
            <a:endParaRPr sz="1900"/>
          </a:p>
          <a:p>
            <a:pPr indent="-323850" lvl="0" marL="457200" rtl="0" algn="l">
              <a:spcBef>
                <a:spcPts val="360"/>
              </a:spcBef>
              <a:spcAft>
                <a:spcPts val="0"/>
              </a:spcAft>
              <a:buSzPts val="1500"/>
              <a:buChar char="-"/>
            </a:pPr>
            <a:r>
              <a:rPr lang="en-US" sz="1500"/>
              <a:t>Success in 3V3, 5V, and 48V</a:t>
            </a:r>
            <a:endParaRPr sz="1500"/>
          </a:p>
          <a:p>
            <a:pPr indent="-323850" lvl="0" marL="457200" rtl="0" algn="l">
              <a:spcBef>
                <a:spcPts val="0"/>
              </a:spcBef>
              <a:spcAft>
                <a:spcPts val="0"/>
              </a:spcAft>
              <a:buSzPts val="1500"/>
              <a:buChar char="-"/>
            </a:pPr>
            <a:r>
              <a:rPr lang="en-US" sz="1500"/>
              <a:t>12V output has issues</a:t>
            </a:r>
            <a:endParaRPr sz="1500"/>
          </a:p>
          <a:p>
            <a:pPr indent="-323850" lvl="1" marL="914400" rtl="0" algn="l">
              <a:spcBef>
                <a:spcPts val="0"/>
              </a:spcBef>
              <a:spcAft>
                <a:spcPts val="0"/>
              </a:spcAft>
              <a:buSzPts val="1500"/>
              <a:buChar char="-"/>
            </a:pPr>
            <a:r>
              <a:rPr lang="en-US" sz="1500"/>
              <a:t>When there is no </a:t>
            </a:r>
            <a:r>
              <a:rPr lang="en-US" sz="1500"/>
              <a:t>load, the circuit outputs 12V as expected</a:t>
            </a:r>
            <a:endParaRPr sz="1500"/>
          </a:p>
          <a:p>
            <a:pPr indent="-323850" lvl="1" marL="914400" rtl="0" algn="l">
              <a:spcBef>
                <a:spcPts val="0"/>
              </a:spcBef>
              <a:spcAft>
                <a:spcPts val="0"/>
              </a:spcAft>
              <a:buSzPts val="1500"/>
              <a:buChar char="-"/>
            </a:pPr>
            <a:r>
              <a:rPr lang="en-US" sz="1500"/>
              <a:t>When load is present, measurements present as a short, where the current increases to the power supply’s current limit and the voltage dips</a:t>
            </a:r>
            <a:endParaRPr sz="1500"/>
          </a:p>
          <a:p>
            <a:pPr indent="-323850" lvl="1" marL="914400" rtl="0" algn="l">
              <a:spcBef>
                <a:spcPts val="0"/>
              </a:spcBef>
              <a:spcAft>
                <a:spcPts val="0"/>
              </a:spcAft>
              <a:buSzPts val="1500"/>
              <a:buChar char="-"/>
            </a:pPr>
            <a:r>
              <a:rPr lang="en-US" sz="1500"/>
              <a:t>When connecting 12V terminal on motor driver board, there is continuity between 12V and 48V terminals and ground</a:t>
            </a:r>
            <a:endParaRPr sz="1500"/>
          </a:p>
        </p:txBody>
      </p:sp>
      <p:sp>
        <p:nvSpPr>
          <p:cNvPr id="284" name="Google Shape;284;g3430018f360_0_372"/>
          <p:cNvSpPr txBox="1"/>
          <p:nvPr>
            <p:ph type="title"/>
          </p:nvPr>
        </p:nvSpPr>
        <p:spPr>
          <a:xfrm>
            <a:off x="1981200" y="89122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 Supply Subsystem</a:t>
            </a:r>
            <a:endParaRPr/>
          </a:p>
        </p:txBody>
      </p:sp>
      <p:sp>
        <p:nvSpPr>
          <p:cNvPr id="285" name="Google Shape;285;g3430018f360_0_372"/>
          <p:cNvSpPr txBox="1"/>
          <p:nvPr/>
        </p:nvSpPr>
        <p:spPr>
          <a:xfrm>
            <a:off x="12361524" y="2933372"/>
            <a:ext cx="49725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should all be test and validation results! – show things working, functional test results, error checking, etc, what validation is planned using what scenarios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Show test and validation results for integrated systems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86" name="Google Shape;286;g3430018f360_0_372" title="IMG_9181.HEIC"/>
          <p:cNvPicPr preferRelativeResize="0"/>
          <p:nvPr/>
        </p:nvPicPr>
        <p:blipFill rotWithShape="1">
          <a:blip r:embed="rId3">
            <a:alphaModFix/>
          </a:blip>
          <a:srcRect b="19918" l="0" r="0" t="18927"/>
          <a:stretch/>
        </p:blipFill>
        <p:spPr>
          <a:xfrm>
            <a:off x="356050" y="1867650"/>
            <a:ext cx="4972498" cy="4067474"/>
          </a:xfrm>
          <a:prstGeom prst="rect">
            <a:avLst/>
          </a:prstGeom>
          <a:noFill/>
          <a:ln>
            <a:noFill/>
          </a:ln>
        </p:spPr>
      </p:pic>
      <p:sp>
        <p:nvSpPr>
          <p:cNvPr id="287" name="Google Shape;287;g3430018f360_0_372"/>
          <p:cNvSpPr/>
          <p:nvPr/>
        </p:nvSpPr>
        <p:spPr>
          <a:xfrm>
            <a:off x="3317200" y="3941275"/>
            <a:ext cx="1701900" cy="14718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g3430018f360_0_372"/>
          <p:cNvSpPr/>
          <p:nvPr/>
        </p:nvSpPr>
        <p:spPr>
          <a:xfrm rot="8110908">
            <a:off x="4595369" y="3377612"/>
            <a:ext cx="1871862" cy="184979"/>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89" name="Google Shape;289;g3430018f360_0_372"/>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Emily Hamsa</a:t>
            </a:r>
            <a:endParaRPr sz="32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3430018f360_0_378"/>
          <p:cNvSpPr txBox="1"/>
          <p:nvPr>
            <p:ph type="title"/>
          </p:nvPr>
        </p:nvSpPr>
        <p:spPr>
          <a:xfrm>
            <a:off x="1981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latin typeface="Cambria"/>
                <a:ea typeface="Cambria"/>
                <a:cs typeface="Cambria"/>
                <a:sym typeface="Cambria"/>
              </a:rPr>
              <a:t>UI/Wireless Connectivity Subsystem</a:t>
            </a:r>
            <a:endParaRPr>
              <a:latin typeface="Cambria"/>
              <a:ea typeface="Cambria"/>
              <a:cs typeface="Cambria"/>
              <a:sym typeface="Cambria"/>
            </a:endParaRPr>
          </a:p>
        </p:txBody>
      </p:sp>
      <p:graphicFrame>
        <p:nvGraphicFramePr>
          <p:cNvPr id="295" name="Google Shape;295;g3430018f360_0_378"/>
          <p:cNvGraphicFramePr/>
          <p:nvPr/>
        </p:nvGraphicFramePr>
        <p:xfrm>
          <a:off x="2209800" y="1952075"/>
          <a:ext cx="3000000" cy="3000000"/>
        </p:xfrm>
        <a:graphic>
          <a:graphicData uri="http://schemas.openxmlformats.org/drawingml/2006/table">
            <a:tbl>
              <a:tblPr>
                <a:noFill/>
                <a:tableStyleId>{905E2FB1-E2DC-4178-8346-116D0EFCDFFA}</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20</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latin typeface="Cambria"/>
                          <a:ea typeface="Cambria"/>
                          <a:cs typeface="Cambria"/>
                          <a:sym typeface="Cambria"/>
                        </a:rPr>
                        <a:t>Ongoing progress/problems and plans until the next presentation</a:t>
                      </a:r>
                      <a:endParaRPr sz="1800" u="none" cap="none" strike="noStrike">
                        <a:latin typeface="Cambria"/>
                        <a:ea typeface="Cambria"/>
                        <a:cs typeface="Cambria"/>
                        <a:sym typeface="Cambria"/>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lnSpc>
                          <a:spcPct val="115000"/>
                        </a:lnSpc>
                        <a:spcBef>
                          <a:spcPts val="0"/>
                        </a:spcBef>
                        <a:spcAft>
                          <a:spcPts val="0"/>
                        </a:spcAft>
                        <a:buSzPts val="1800"/>
                        <a:buFont typeface="Cambria"/>
                        <a:buChar char="-"/>
                      </a:pPr>
                      <a:r>
                        <a:rPr lang="en-US" sz="1800">
                          <a:latin typeface="Cambria"/>
                          <a:ea typeface="Cambria"/>
                          <a:cs typeface="Cambria"/>
                          <a:sym typeface="Cambria"/>
                        </a:rPr>
                        <a:t>Validated Wireless Cobot movement (servo &amp; bldc)</a:t>
                      </a:r>
                      <a:endParaRPr sz="1800">
                        <a:latin typeface="Cambria"/>
                        <a:ea typeface="Cambria"/>
                        <a:cs typeface="Cambria"/>
                        <a:sym typeface="Cambria"/>
                      </a:endParaRPr>
                    </a:p>
                    <a:p>
                      <a:pPr indent="-342900" lvl="0" marL="457200" marR="0" rtl="0" algn="l">
                        <a:lnSpc>
                          <a:spcPct val="115000"/>
                        </a:lnSpc>
                        <a:spcBef>
                          <a:spcPts val="0"/>
                        </a:spcBef>
                        <a:spcAft>
                          <a:spcPts val="0"/>
                        </a:spcAft>
                        <a:buSzPts val="1800"/>
                        <a:buFont typeface="Cambria"/>
                        <a:buChar char="-"/>
                      </a:pPr>
                      <a:r>
                        <a:rPr lang="en-US" sz="1800">
                          <a:latin typeface="Cambria"/>
                          <a:ea typeface="Cambria"/>
                          <a:cs typeface="Cambria"/>
                          <a:sym typeface="Cambria"/>
                        </a:rPr>
                        <a:t>Assembly</a:t>
                      </a:r>
                      <a:r>
                        <a:rPr lang="en-US" sz="1800">
                          <a:latin typeface="Cambria"/>
                          <a:ea typeface="Cambria"/>
                          <a:cs typeface="Cambria"/>
                          <a:sym typeface="Cambria"/>
                        </a:rPr>
                        <a:t> of cobot (physical design &amp; wiring)</a:t>
                      </a:r>
                      <a:endParaRPr sz="1800">
                        <a:latin typeface="Cambria"/>
                        <a:ea typeface="Cambria"/>
                        <a:cs typeface="Cambria"/>
                        <a:sym typeface="Cambria"/>
                      </a:endParaRPr>
                    </a:p>
                    <a:p>
                      <a:pPr indent="-342900" lvl="0" marL="457200" marR="0" rtl="0" algn="l">
                        <a:lnSpc>
                          <a:spcPct val="115000"/>
                        </a:lnSpc>
                        <a:spcBef>
                          <a:spcPts val="0"/>
                        </a:spcBef>
                        <a:spcAft>
                          <a:spcPts val="0"/>
                        </a:spcAft>
                        <a:buSzPts val="1800"/>
                        <a:buFont typeface="Cambria"/>
                        <a:buChar char="-"/>
                      </a:pPr>
                      <a:r>
                        <a:rPr lang="en-US" sz="1800">
                          <a:latin typeface="Cambria"/>
                          <a:ea typeface="Cambria"/>
                          <a:cs typeface="Cambria"/>
                          <a:sym typeface="Cambria"/>
                        </a:rPr>
                        <a:t>Successful integration of all four subsystems</a:t>
                      </a:r>
                      <a:endParaRPr sz="1800">
                        <a:latin typeface="Cambria"/>
                        <a:ea typeface="Cambria"/>
                        <a:cs typeface="Cambria"/>
                        <a:sym typeface="Cambria"/>
                      </a:endParaRPr>
                    </a:p>
                    <a:p>
                      <a:pPr indent="-342900" lvl="0" marL="457200" marR="0" rtl="0" algn="l">
                        <a:lnSpc>
                          <a:spcPct val="115000"/>
                        </a:lnSpc>
                        <a:spcBef>
                          <a:spcPts val="0"/>
                        </a:spcBef>
                        <a:spcAft>
                          <a:spcPts val="0"/>
                        </a:spcAft>
                        <a:buSzPts val="1800"/>
                        <a:buFont typeface="Cambria"/>
                        <a:buChar char="-"/>
                      </a:pPr>
                      <a:r>
                        <a:rPr lang="en-US" sz="1800">
                          <a:latin typeface="Cambria"/>
                          <a:ea typeface="Cambria"/>
                          <a:cs typeface="Cambria"/>
                          <a:sym typeface="Cambria"/>
                        </a:rPr>
                        <a:t>All intended outputs are </a:t>
                      </a:r>
                      <a:r>
                        <a:rPr lang="en-US" sz="1800">
                          <a:latin typeface="Cambria"/>
                          <a:ea typeface="Cambria"/>
                          <a:cs typeface="Cambria"/>
                          <a:sym typeface="Cambria"/>
                        </a:rPr>
                        <a:t>achieved</a:t>
                      </a:r>
                      <a:r>
                        <a:rPr lang="en-US" sz="1800">
                          <a:latin typeface="Cambria"/>
                          <a:ea typeface="Cambria"/>
                          <a:cs typeface="Cambria"/>
                          <a:sym typeface="Cambria"/>
                        </a:rPr>
                        <a:t> with stability/performance</a:t>
                      </a:r>
                      <a:endParaRPr sz="1800">
                        <a:latin typeface="Cambria"/>
                        <a:ea typeface="Cambria"/>
                        <a:cs typeface="Cambria"/>
                        <a:sym typeface="Cambria"/>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lnSpc>
                          <a:spcPct val="115000"/>
                        </a:lnSpc>
                        <a:spcBef>
                          <a:spcPts val="0"/>
                        </a:spcBef>
                        <a:spcAft>
                          <a:spcPts val="0"/>
                        </a:spcAft>
                        <a:buSzPts val="1800"/>
                        <a:buFont typeface="Cambria"/>
                        <a:buChar char="-"/>
                      </a:pPr>
                      <a:r>
                        <a:rPr lang="en-US" sz="1800">
                          <a:latin typeface="Cambria"/>
                          <a:ea typeface="Cambria"/>
                          <a:cs typeface="Cambria"/>
                          <a:sym typeface="Cambria"/>
                        </a:rPr>
                        <a:t>Create test cases for project demonstration</a:t>
                      </a:r>
                      <a:endParaRPr sz="1800">
                        <a:latin typeface="Cambria"/>
                        <a:ea typeface="Cambria"/>
                        <a:cs typeface="Cambria"/>
                        <a:sym typeface="Cambria"/>
                      </a:endParaRPr>
                    </a:p>
                    <a:p>
                      <a:pPr indent="-342900" lvl="0" marL="457200" marR="0" rtl="0" algn="l">
                        <a:lnSpc>
                          <a:spcPct val="115000"/>
                        </a:lnSpc>
                        <a:spcBef>
                          <a:spcPts val="0"/>
                        </a:spcBef>
                        <a:spcAft>
                          <a:spcPts val="0"/>
                        </a:spcAft>
                        <a:buSzPts val="1800"/>
                        <a:buFont typeface="Cambria"/>
                        <a:buChar char="-"/>
                      </a:pPr>
                      <a:r>
                        <a:rPr lang="en-US" sz="1800">
                          <a:latin typeface="Cambria"/>
                          <a:ea typeface="Cambria"/>
                          <a:cs typeface="Cambria"/>
                          <a:sym typeface="Cambria"/>
                        </a:rPr>
                        <a:t>Add any final changes to mobile application</a:t>
                      </a:r>
                      <a:endParaRPr sz="1800">
                        <a:latin typeface="Cambria"/>
                        <a:ea typeface="Cambria"/>
                        <a:cs typeface="Cambria"/>
                        <a:sym typeface="Cambria"/>
                      </a:endParaRPr>
                    </a:p>
                    <a:p>
                      <a:pPr indent="-342900" lvl="0" marL="457200" marR="0" rtl="0" algn="l">
                        <a:lnSpc>
                          <a:spcPct val="115000"/>
                        </a:lnSpc>
                        <a:spcBef>
                          <a:spcPts val="0"/>
                        </a:spcBef>
                        <a:spcAft>
                          <a:spcPts val="0"/>
                        </a:spcAft>
                        <a:buSzPts val="1800"/>
                        <a:buFont typeface="Cambria"/>
                        <a:buChar char="-"/>
                      </a:pPr>
                      <a:r>
                        <a:rPr lang="en-US" sz="1800">
                          <a:latin typeface="Cambria"/>
                          <a:ea typeface="Cambria"/>
                          <a:cs typeface="Cambria"/>
                          <a:sym typeface="Cambria"/>
                        </a:rPr>
                        <a:t>3D print small parts (motor base &amp; wire encasings)</a:t>
                      </a:r>
                      <a:endParaRPr sz="1800">
                        <a:latin typeface="Cambria"/>
                        <a:ea typeface="Cambria"/>
                        <a:cs typeface="Cambria"/>
                        <a:sym typeface="Cambria"/>
                      </a:endParaRPr>
                    </a:p>
                    <a:p>
                      <a:pPr indent="-342900" lvl="0" marL="457200" marR="0" rtl="0" algn="l">
                        <a:lnSpc>
                          <a:spcPct val="115000"/>
                        </a:lnSpc>
                        <a:spcBef>
                          <a:spcPts val="0"/>
                        </a:spcBef>
                        <a:spcAft>
                          <a:spcPts val="0"/>
                        </a:spcAft>
                        <a:buSzPts val="1800"/>
                        <a:buFont typeface="Cambria"/>
                        <a:buChar char="-"/>
                      </a:pPr>
                      <a:r>
                        <a:rPr lang="en-US" sz="1800">
                          <a:latin typeface="Cambria"/>
                          <a:ea typeface="Cambria"/>
                          <a:cs typeface="Cambria"/>
                          <a:sym typeface="Cambria"/>
                        </a:rPr>
                        <a:t>Troubleshoot power difficulties with group members</a:t>
                      </a:r>
                      <a:endParaRPr sz="1800">
                        <a:latin typeface="Cambria"/>
                        <a:ea typeface="Cambria"/>
                        <a:cs typeface="Cambria"/>
                        <a:sym typeface="Cambria"/>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96" name="Google Shape;296;g3430018f360_0_378"/>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latin typeface="Cambria"/>
                <a:ea typeface="Cambria"/>
                <a:cs typeface="Cambria"/>
                <a:sym typeface="Cambria"/>
              </a:rPr>
              <a:t>Jaishil Shah</a:t>
            </a:r>
            <a:endParaRPr sz="3200">
              <a:solidFill>
                <a:srgbClr val="000000"/>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3430018f360_0_388"/>
          <p:cNvSpPr txBox="1"/>
          <p:nvPr>
            <p:ph type="title"/>
          </p:nvPr>
        </p:nvSpPr>
        <p:spPr>
          <a:xfrm>
            <a:off x="2133600" y="9729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latin typeface="Cambria"/>
                <a:ea typeface="Cambria"/>
                <a:cs typeface="Cambria"/>
                <a:sym typeface="Cambria"/>
              </a:rPr>
              <a:t>UI/Wireless Connectivity Subsystem</a:t>
            </a:r>
            <a:endParaRPr/>
          </a:p>
        </p:txBody>
      </p:sp>
      <p:pic>
        <p:nvPicPr>
          <p:cNvPr id="302" name="Google Shape;302;g3430018f360_0_388"/>
          <p:cNvPicPr preferRelativeResize="0"/>
          <p:nvPr/>
        </p:nvPicPr>
        <p:blipFill rotWithShape="1">
          <a:blip r:embed="rId3">
            <a:alphaModFix/>
          </a:blip>
          <a:srcRect b="22876" l="0" r="22088" t="12536"/>
          <a:stretch/>
        </p:blipFill>
        <p:spPr>
          <a:xfrm rot="5400000">
            <a:off x="1908549" y="1780825"/>
            <a:ext cx="4082577" cy="4512476"/>
          </a:xfrm>
          <a:prstGeom prst="rect">
            <a:avLst/>
          </a:prstGeom>
          <a:noFill/>
          <a:ln>
            <a:noFill/>
          </a:ln>
        </p:spPr>
      </p:pic>
      <p:pic>
        <p:nvPicPr>
          <p:cNvPr id="303" name="Google Shape;303;g3430018f360_0_388"/>
          <p:cNvPicPr preferRelativeResize="0"/>
          <p:nvPr/>
        </p:nvPicPr>
        <p:blipFill rotWithShape="1">
          <a:blip r:embed="rId4">
            <a:alphaModFix/>
          </a:blip>
          <a:srcRect b="0" l="25661" r="0" t="0"/>
          <a:stretch/>
        </p:blipFill>
        <p:spPr>
          <a:xfrm rot="5400000">
            <a:off x="2801787" y="4287937"/>
            <a:ext cx="724650" cy="511776"/>
          </a:xfrm>
          <a:prstGeom prst="rect">
            <a:avLst/>
          </a:prstGeom>
          <a:noFill/>
          <a:ln>
            <a:noFill/>
          </a:ln>
        </p:spPr>
      </p:pic>
      <p:pic>
        <p:nvPicPr>
          <p:cNvPr id="304" name="Google Shape;304;g3430018f360_0_388"/>
          <p:cNvPicPr preferRelativeResize="0"/>
          <p:nvPr/>
        </p:nvPicPr>
        <p:blipFill rotWithShape="1">
          <a:blip r:embed="rId4">
            <a:alphaModFix/>
          </a:blip>
          <a:srcRect b="0" l="25661" r="0" t="0"/>
          <a:stretch/>
        </p:blipFill>
        <p:spPr>
          <a:xfrm rot="-10600026">
            <a:off x="3347088" y="4761788"/>
            <a:ext cx="724649" cy="511775"/>
          </a:xfrm>
          <a:prstGeom prst="rect">
            <a:avLst/>
          </a:prstGeom>
          <a:noFill/>
          <a:ln>
            <a:noFill/>
          </a:ln>
        </p:spPr>
      </p:pic>
      <p:sp>
        <p:nvSpPr>
          <p:cNvPr id="305" name="Google Shape;305;g3430018f360_0_388"/>
          <p:cNvSpPr txBox="1"/>
          <p:nvPr/>
        </p:nvSpPr>
        <p:spPr>
          <a:xfrm>
            <a:off x="6557313" y="2336000"/>
            <a:ext cx="4512600" cy="36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chemeClr val="dk1"/>
                </a:solidFill>
                <a:latin typeface="Cambria"/>
                <a:ea typeface="Cambria"/>
                <a:cs typeface="Cambria"/>
                <a:sym typeface="Cambria"/>
              </a:rPr>
              <a:t>ESP-32 → 2 MCU Boards</a:t>
            </a:r>
            <a:endParaRPr sz="1900">
              <a:solidFill>
                <a:schemeClr val="dk1"/>
              </a:solidFill>
              <a:latin typeface="Cambria"/>
              <a:ea typeface="Cambria"/>
              <a:cs typeface="Cambria"/>
              <a:sym typeface="Cambria"/>
            </a:endParaRPr>
          </a:p>
          <a:p>
            <a:pPr indent="-349250" lvl="0" marL="457200" rtl="0" algn="l">
              <a:spcBef>
                <a:spcPts val="0"/>
              </a:spcBef>
              <a:spcAft>
                <a:spcPts val="0"/>
              </a:spcAft>
              <a:buClr>
                <a:schemeClr val="dk1"/>
              </a:buClr>
              <a:buSzPts val="1900"/>
              <a:buFont typeface="Cambria"/>
              <a:buChar char="-"/>
            </a:pPr>
            <a:r>
              <a:rPr lang="en-US" sz="1900">
                <a:solidFill>
                  <a:schemeClr val="dk1"/>
                </a:solidFill>
                <a:latin typeface="Cambria"/>
                <a:ea typeface="Cambria"/>
                <a:cs typeface="Cambria"/>
                <a:sym typeface="Cambria"/>
              </a:rPr>
              <a:t>1 for Servo / 1 for BLDC</a:t>
            </a:r>
            <a:endParaRPr sz="1900">
              <a:solidFill>
                <a:schemeClr val="dk1"/>
              </a:solidFill>
              <a:latin typeface="Cambria"/>
              <a:ea typeface="Cambria"/>
              <a:cs typeface="Cambria"/>
              <a:sym typeface="Cambria"/>
            </a:endParaRPr>
          </a:p>
          <a:p>
            <a:pPr indent="0" lvl="0" marL="0" rtl="0" algn="l">
              <a:spcBef>
                <a:spcPts val="0"/>
              </a:spcBef>
              <a:spcAft>
                <a:spcPts val="0"/>
              </a:spcAft>
              <a:buNone/>
            </a:pPr>
            <a:r>
              <a:t/>
            </a:r>
            <a:endParaRPr sz="1900">
              <a:solidFill>
                <a:schemeClr val="dk1"/>
              </a:solidFill>
              <a:latin typeface="Cambria"/>
              <a:ea typeface="Cambria"/>
              <a:cs typeface="Cambria"/>
              <a:sym typeface="Cambria"/>
            </a:endParaRPr>
          </a:p>
          <a:p>
            <a:pPr indent="0" lvl="0" marL="0" rtl="0" algn="l">
              <a:spcBef>
                <a:spcPts val="0"/>
              </a:spcBef>
              <a:spcAft>
                <a:spcPts val="0"/>
              </a:spcAft>
              <a:buNone/>
            </a:pPr>
            <a:r>
              <a:rPr lang="en-US" sz="1900">
                <a:solidFill>
                  <a:schemeClr val="dk1"/>
                </a:solidFill>
                <a:latin typeface="Cambria"/>
                <a:ea typeface="Cambria"/>
                <a:cs typeface="Cambria"/>
                <a:sym typeface="Cambria"/>
              </a:rPr>
              <a:t>Full assembly of Cobot Arm</a:t>
            </a:r>
            <a:endParaRPr sz="1900">
              <a:solidFill>
                <a:schemeClr val="dk1"/>
              </a:solidFill>
              <a:latin typeface="Cambria"/>
              <a:ea typeface="Cambria"/>
              <a:cs typeface="Cambria"/>
              <a:sym typeface="Cambria"/>
            </a:endParaRPr>
          </a:p>
          <a:p>
            <a:pPr indent="-349250" lvl="0" marL="457200" rtl="0" algn="l">
              <a:spcBef>
                <a:spcPts val="0"/>
              </a:spcBef>
              <a:spcAft>
                <a:spcPts val="0"/>
              </a:spcAft>
              <a:buClr>
                <a:schemeClr val="dk1"/>
              </a:buClr>
              <a:buSzPts val="1900"/>
              <a:buFont typeface="Cambria"/>
              <a:buChar char="-"/>
            </a:pPr>
            <a:r>
              <a:rPr lang="en-US" sz="1900">
                <a:solidFill>
                  <a:schemeClr val="dk1"/>
                </a:solidFill>
                <a:latin typeface="Cambria"/>
                <a:ea typeface="Cambria"/>
                <a:cs typeface="Cambria"/>
                <a:sym typeface="Cambria"/>
              </a:rPr>
              <a:t>90 mm standoffs</a:t>
            </a:r>
            <a:endParaRPr sz="1900">
              <a:solidFill>
                <a:schemeClr val="dk1"/>
              </a:solidFill>
              <a:latin typeface="Cambria"/>
              <a:ea typeface="Cambria"/>
              <a:cs typeface="Cambria"/>
              <a:sym typeface="Cambria"/>
            </a:endParaRPr>
          </a:p>
          <a:p>
            <a:pPr indent="-349250" lvl="0" marL="457200" rtl="0" algn="l">
              <a:spcBef>
                <a:spcPts val="0"/>
              </a:spcBef>
              <a:spcAft>
                <a:spcPts val="0"/>
              </a:spcAft>
              <a:buClr>
                <a:schemeClr val="dk1"/>
              </a:buClr>
              <a:buSzPts val="1900"/>
              <a:buFont typeface="Cambria"/>
              <a:buChar char="-"/>
            </a:pPr>
            <a:r>
              <a:rPr lang="en-US" sz="1900">
                <a:solidFill>
                  <a:schemeClr val="dk1"/>
                </a:solidFill>
                <a:latin typeface="Cambria"/>
                <a:ea typeface="Cambria"/>
                <a:cs typeface="Cambria"/>
                <a:sym typeface="Cambria"/>
              </a:rPr>
              <a:t>bldc motor</a:t>
            </a:r>
            <a:endParaRPr sz="1900">
              <a:solidFill>
                <a:schemeClr val="dk1"/>
              </a:solidFill>
              <a:latin typeface="Cambria"/>
              <a:ea typeface="Cambria"/>
              <a:cs typeface="Cambria"/>
              <a:sym typeface="Cambria"/>
            </a:endParaRPr>
          </a:p>
          <a:p>
            <a:pPr indent="-349250" lvl="0" marL="457200" rtl="0" algn="l">
              <a:spcBef>
                <a:spcPts val="0"/>
              </a:spcBef>
              <a:spcAft>
                <a:spcPts val="0"/>
              </a:spcAft>
              <a:buClr>
                <a:schemeClr val="dk1"/>
              </a:buClr>
              <a:buSzPts val="1900"/>
              <a:buFont typeface="Cambria"/>
              <a:buChar char="-"/>
            </a:pPr>
            <a:r>
              <a:rPr lang="en-US" sz="1900">
                <a:solidFill>
                  <a:schemeClr val="dk1"/>
                </a:solidFill>
                <a:latin typeface="Cambria"/>
                <a:ea typeface="Cambria"/>
                <a:cs typeface="Cambria"/>
                <a:sym typeface="Cambria"/>
              </a:rPr>
              <a:t>bottom </a:t>
            </a:r>
            <a:r>
              <a:rPr lang="en-US" sz="1900">
                <a:solidFill>
                  <a:schemeClr val="dk1"/>
                </a:solidFill>
                <a:latin typeface="Cambria"/>
                <a:ea typeface="Cambria"/>
                <a:cs typeface="Cambria"/>
                <a:sym typeface="Cambria"/>
              </a:rPr>
              <a:t>acrylic</a:t>
            </a:r>
            <a:r>
              <a:rPr lang="en-US" sz="1900">
                <a:solidFill>
                  <a:schemeClr val="dk1"/>
                </a:solidFill>
                <a:latin typeface="Cambria"/>
                <a:ea typeface="Cambria"/>
                <a:cs typeface="Cambria"/>
                <a:sym typeface="Cambria"/>
              </a:rPr>
              <a:t> board</a:t>
            </a:r>
            <a:endParaRPr sz="1900">
              <a:solidFill>
                <a:schemeClr val="dk1"/>
              </a:solidFill>
              <a:latin typeface="Cambria"/>
              <a:ea typeface="Cambria"/>
              <a:cs typeface="Cambria"/>
              <a:sym typeface="Cambria"/>
            </a:endParaRPr>
          </a:p>
          <a:p>
            <a:pPr indent="-349250" lvl="0" marL="457200" rtl="0" algn="l">
              <a:spcBef>
                <a:spcPts val="0"/>
              </a:spcBef>
              <a:spcAft>
                <a:spcPts val="0"/>
              </a:spcAft>
              <a:buClr>
                <a:schemeClr val="dk1"/>
              </a:buClr>
              <a:buSzPts val="1900"/>
              <a:buFont typeface="Cambria"/>
              <a:buChar char="-"/>
            </a:pPr>
            <a:r>
              <a:rPr lang="en-US" sz="1900">
                <a:solidFill>
                  <a:schemeClr val="dk1"/>
                </a:solidFill>
                <a:latin typeface="Cambria"/>
                <a:ea typeface="Cambria"/>
                <a:cs typeface="Cambria"/>
                <a:sym typeface="Cambria"/>
              </a:rPr>
              <a:t>bearing</a:t>
            </a:r>
            <a:endParaRPr sz="1900">
              <a:solidFill>
                <a:schemeClr val="dk1"/>
              </a:solidFill>
              <a:latin typeface="Cambria"/>
              <a:ea typeface="Cambria"/>
              <a:cs typeface="Cambria"/>
              <a:sym typeface="Cambria"/>
            </a:endParaRPr>
          </a:p>
          <a:p>
            <a:pPr indent="-349250" lvl="0" marL="457200" rtl="0" algn="l">
              <a:spcBef>
                <a:spcPts val="0"/>
              </a:spcBef>
              <a:spcAft>
                <a:spcPts val="0"/>
              </a:spcAft>
              <a:buClr>
                <a:schemeClr val="dk1"/>
              </a:buClr>
              <a:buSzPts val="1900"/>
              <a:buFont typeface="Cambria"/>
              <a:buChar char="-"/>
            </a:pPr>
            <a:r>
              <a:rPr lang="en-US" sz="1900">
                <a:solidFill>
                  <a:schemeClr val="dk1"/>
                </a:solidFill>
                <a:latin typeface="Cambria"/>
                <a:ea typeface="Cambria"/>
                <a:cs typeface="Cambria"/>
                <a:sym typeface="Cambria"/>
              </a:rPr>
              <a:t>top acrylic board</a:t>
            </a:r>
            <a:endParaRPr sz="1900">
              <a:solidFill>
                <a:schemeClr val="dk1"/>
              </a:solidFill>
              <a:latin typeface="Cambria"/>
              <a:ea typeface="Cambria"/>
              <a:cs typeface="Cambria"/>
              <a:sym typeface="Cambria"/>
            </a:endParaRPr>
          </a:p>
          <a:p>
            <a:pPr indent="-349250" lvl="0" marL="457200" rtl="0" algn="l">
              <a:spcBef>
                <a:spcPts val="0"/>
              </a:spcBef>
              <a:spcAft>
                <a:spcPts val="0"/>
              </a:spcAft>
              <a:buClr>
                <a:schemeClr val="dk1"/>
              </a:buClr>
              <a:buSzPts val="1900"/>
              <a:buFont typeface="Cambria"/>
              <a:buChar char="-"/>
            </a:pPr>
            <a:r>
              <a:rPr lang="en-US" sz="1900">
                <a:solidFill>
                  <a:schemeClr val="dk1"/>
                </a:solidFill>
                <a:latin typeface="Cambria"/>
                <a:ea typeface="Cambria"/>
                <a:cs typeface="Cambria"/>
                <a:sym typeface="Cambria"/>
              </a:rPr>
              <a:t>motor shaft hub</a:t>
            </a:r>
            <a:endParaRPr sz="1900">
              <a:solidFill>
                <a:schemeClr val="dk1"/>
              </a:solidFill>
              <a:latin typeface="Cambria"/>
              <a:ea typeface="Cambria"/>
              <a:cs typeface="Cambria"/>
              <a:sym typeface="Cambria"/>
            </a:endParaRPr>
          </a:p>
          <a:p>
            <a:pPr indent="-349250" lvl="0" marL="457200" rtl="0" algn="l">
              <a:spcBef>
                <a:spcPts val="0"/>
              </a:spcBef>
              <a:spcAft>
                <a:spcPts val="0"/>
              </a:spcAft>
              <a:buClr>
                <a:schemeClr val="dk1"/>
              </a:buClr>
              <a:buSzPts val="1900"/>
              <a:buFont typeface="Cambria"/>
              <a:buChar char="-"/>
            </a:pPr>
            <a:r>
              <a:rPr lang="en-US" sz="1900">
                <a:solidFill>
                  <a:schemeClr val="dk1"/>
                </a:solidFill>
                <a:latin typeface="Cambria"/>
                <a:ea typeface="Cambria"/>
                <a:cs typeface="Cambria"/>
                <a:sym typeface="Cambria"/>
              </a:rPr>
              <a:t>cobot arms &amp; servos</a:t>
            </a:r>
            <a:endParaRPr sz="1900">
              <a:solidFill>
                <a:schemeClr val="dk1"/>
              </a:solidFill>
              <a:latin typeface="Cambria"/>
              <a:ea typeface="Cambria"/>
              <a:cs typeface="Cambria"/>
              <a:sym typeface="Cambria"/>
            </a:endParaRPr>
          </a:p>
        </p:txBody>
      </p:sp>
      <p:sp>
        <p:nvSpPr>
          <p:cNvPr id="306" name="Google Shape;306;g3430018f360_0_388"/>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latin typeface="Cambria"/>
                <a:ea typeface="Cambria"/>
                <a:cs typeface="Cambria"/>
                <a:sym typeface="Cambria"/>
              </a:rPr>
              <a:t>Jaishil Shah</a:t>
            </a:r>
            <a:endParaRPr sz="3200">
              <a:solidFill>
                <a:srgbClr val="000000"/>
              </a:solidFill>
              <a:latin typeface="Cambria"/>
              <a:ea typeface="Cambria"/>
              <a:cs typeface="Cambria"/>
              <a:sym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9"/>
          <p:cNvSpPr txBox="1"/>
          <p:nvPr>
            <p:ph type="title"/>
          </p:nvPr>
        </p:nvSpPr>
        <p:spPr>
          <a:xfrm>
            <a:off x="3723250" y="195952"/>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Execution Plan</a:t>
            </a:r>
            <a:endParaRPr/>
          </a:p>
        </p:txBody>
      </p:sp>
      <p:pic>
        <p:nvPicPr>
          <p:cNvPr id="312" name="Google Shape;312;p9"/>
          <p:cNvPicPr preferRelativeResize="0"/>
          <p:nvPr/>
        </p:nvPicPr>
        <p:blipFill rotWithShape="1">
          <a:blip r:embed="rId3">
            <a:alphaModFix/>
          </a:blip>
          <a:srcRect b="0" l="0" r="0" t="1989"/>
          <a:stretch/>
        </p:blipFill>
        <p:spPr>
          <a:xfrm>
            <a:off x="365025" y="1208325"/>
            <a:ext cx="11461975" cy="5452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0"/>
          <p:cNvSpPr txBox="1"/>
          <p:nvPr>
            <p:ph type="title"/>
          </p:nvPr>
        </p:nvSpPr>
        <p:spPr>
          <a:xfrm>
            <a:off x="3723250" y="195952"/>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Validation Plan</a:t>
            </a:r>
            <a:endParaRPr/>
          </a:p>
        </p:txBody>
      </p:sp>
      <p:sp>
        <p:nvSpPr>
          <p:cNvPr id="318" name="Google Shape;318;p10"/>
          <p:cNvSpPr txBox="1"/>
          <p:nvPr/>
        </p:nvSpPr>
        <p:spPr>
          <a:xfrm>
            <a:off x="2989008" y="1818969"/>
            <a:ext cx="6075045" cy="4524315"/>
          </a:xfrm>
          <a:prstGeom prst="rect">
            <a:avLst/>
          </a:prstGeom>
          <a:noFill/>
          <a:ln>
            <a:noFill/>
          </a:ln>
        </p:spPr>
        <p:txBody>
          <a:bodyPr anchorCtr="0" anchor="t" bIns="45700" lIns="91425" spcFirstLastPara="1" rIns="91425" wrap="square" tIns="45700">
            <a:spAutoFit/>
          </a:bodyPr>
          <a:lstStyle/>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Validation plan</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This is not a gantt chart.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Validation plan is a table showing: </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Name: descriptive short description of what is being validated,</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Requirement: Identifer to link to requirement # from conops/fsr/icd </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Success Criteria for validation – range/lifetime/performance metric/physical limit…that must be met.</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Methodology – test procedure followed/observations made/simulations completed/.. to satisfy the validation</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Responsible party</a:t>
            </a:r>
            <a:endParaRPr/>
          </a:p>
          <a:p>
            <a:pPr indent="-285750" lvl="2" marL="12001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Status – complete/not complete</a:t>
            </a:r>
            <a:endParaRPr/>
          </a:p>
        </p:txBody>
      </p:sp>
      <p:pic>
        <p:nvPicPr>
          <p:cNvPr id="319" name="Google Shape;319;p10"/>
          <p:cNvPicPr preferRelativeResize="0"/>
          <p:nvPr/>
        </p:nvPicPr>
        <p:blipFill>
          <a:blip r:embed="rId3">
            <a:alphaModFix/>
          </a:blip>
          <a:stretch>
            <a:fillRect/>
          </a:stretch>
        </p:blipFill>
        <p:spPr>
          <a:xfrm>
            <a:off x="1737695" y="921797"/>
            <a:ext cx="7451163" cy="593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1"/>
          <p:cNvSpPr txBox="1"/>
          <p:nvPr>
            <p:ph idx="1" type="body"/>
          </p:nvPr>
        </p:nvSpPr>
        <p:spPr>
          <a:xfrm>
            <a:off x="1981200" y="1608545"/>
            <a:ext cx="8229600" cy="40770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3200"/>
              <a:buNone/>
            </a:pPr>
            <a:r>
              <a:t/>
            </a:r>
            <a:endParaRPr b="1"/>
          </a:p>
          <a:p>
            <a:pPr indent="0" lvl="0" marL="0" rtl="0" algn="l">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rPr b="1" lang="en-US"/>
              <a:t>Final slide – thank your audience</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3430018f360_0_0"/>
          <p:cNvSpPr txBox="1"/>
          <p:nvPr>
            <p:ph idx="1" type="body"/>
          </p:nvPr>
        </p:nvSpPr>
        <p:spPr>
          <a:xfrm>
            <a:off x="609600" y="1711793"/>
            <a:ext cx="10972800" cy="4637700"/>
          </a:xfrm>
          <a:prstGeom prst="rect">
            <a:avLst/>
          </a:prstGeom>
          <a:noFill/>
          <a:ln>
            <a:noFill/>
          </a:ln>
        </p:spPr>
        <p:txBody>
          <a:bodyPr anchorCtr="0" anchor="t" bIns="60925" lIns="121900" spcFirstLastPara="1" rIns="121900" wrap="square" tIns="60925">
            <a:normAutofit/>
          </a:bodyPr>
          <a:lstStyle/>
          <a:p>
            <a:pPr indent="0" lvl="0" marL="0" rtl="0" algn="l">
              <a:lnSpc>
                <a:spcPct val="100000"/>
              </a:lnSpc>
              <a:spcBef>
                <a:spcPts val="0"/>
              </a:spcBef>
              <a:spcAft>
                <a:spcPts val="0"/>
              </a:spcAft>
              <a:buSzPts val="1900"/>
              <a:buNone/>
            </a:pPr>
            <a:r>
              <a:rPr b="1" lang="en-US" sz="2700"/>
              <a:t>Problem statement:</a:t>
            </a:r>
            <a:r>
              <a:rPr lang="en-US" sz="3600"/>
              <a:t> </a:t>
            </a:r>
            <a:endParaRPr/>
          </a:p>
          <a:p>
            <a:pPr indent="-463550" lvl="0" marL="457200" rtl="0" algn="l">
              <a:lnSpc>
                <a:spcPct val="100000"/>
              </a:lnSpc>
              <a:spcBef>
                <a:spcPts val="0"/>
              </a:spcBef>
              <a:spcAft>
                <a:spcPts val="0"/>
              </a:spcAft>
              <a:buSzPts val="2300"/>
              <a:buFont typeface="Calibri"/>
              <a:buChar char="-"/>
            </a:pPr>
            <a:r>
              <a:rPr lang="en-US" sz="2300"/>
              <a:t>Factory settings pose dangerous environments to human workers through the exposure to heavy machinery, tight spaces, and repetitive workloads. These hazards increase chance of injury and worker burnout. We need to implement collaborative robots (Cobots) to improve worker conditions.</a:t>
            </a:r>
            <a:endParaRPr sz="2300"/>
          </a:p>
        </p:txBody>
      </p:sp>
      <p:pic>
        <p:nvPicPr>
          <p:cNvPr id="112" name="Google Shape;112;g3430018f360_0_0"/>
          <p:cNvPicPr preferRelativeResize="0"/>
          <p:nvPr/>
        </p:nvPicPr>
        <p:blipFill rotWithShape="1">
          <a:blip r:embed="rId3">
            <a:alphaModFix/>
          </a:blip>
          <a:srcRect b="0" l="0" r="0" t="0"/>
          <a:stretch/>
        </p:blipFill>
        <p:spPr>
          <a:xfrm>
            <a:off x="8315309" y="4139196"/>
            <a:ext cx="1953153" cy="1021477"/>
          </a:xfrm>
          <a:prstGeom prst="rect">
            <a:avLst/>
          </a:prstGeom>
          <a:noFill/>
          <a:ln>
            <a:noFill/>
          </a:ln>
          <a:effectLst>
            <a:outerShdw blurRad="292100" rotWithShape="0" algn="tl" dir="2700000" dist="139700">
              <a:srgbClr val="333333">
                <a:alpha val="64709"/>
              </a:srgbClr>
            </a:outerShdw>
          </a:effectLst>
        </p:spPr>
      </p:pic>
      <p:pic>
        <p:nvPicPr>
          <p:cNvPr descr="injury in the manufacturing industry ..." id="113" name="Google Shape;113;g3430018f360_0_0"/>
          <p:cNvPicPr preferRelativeResize="0"/>
          <p:nvPr/>
        </p:nvPicPr>
        <p:blipFill rotWithShape="1">
          <a:blip r:embed="rId4">
            <a:alphaModFix/>
          </a:blip>
          <a:srcRect b="0" l="0" r="0" t="0"/>
          <a:stretch/>
        </p:blipFill>
        <p:spPr>
          <a:xfrm>
            <a:off x="1923557" y="4233363"/>
            <a:ext cx="1343974" cy="894352"/>
          </a:xfrm>
          <a:prstGeom prst="rect">
            <a:avLst/>
          </a:prstGeom>
          <a:noFill/>
          <a:ln>
            <a:noFill/>
          </a:ln>
          <a:effectLst>
            <a:outerShdw blurRad="292100" rotWithShape="0" algn="tl" dir="2700000" dist="139700">
              <a:srgbClr val="333333">
                <a:alpha val="64709"/>
              </a:srgbClr>
            </a:outerShdw>
          </a:effectLst>
        </p:spPr>
      </p:pic>
      <p:pic>
        <p:nvPicPr>
          <p:cNvPr descr="More workers find a four-day workweek ..." id="114" name="Google Shape;114;g3430018f360_0_0"/>
          <p:cNvPicPr preferRelativeResize="0"/>
          <p:nvPr/>
        </p:nvPicPr>
        <p:blipFill rotWithShape="1">
          <a:blip r:embed="rId5">
            <a:alphaModFix/>
          </a:blip>
          <a:srcRect b="0" l="0" r="0" t="0"/>
          <a:stretch/>
        </p:blipFill>
        <p:spPr>
          <a:xfrm>
            <a:off x="4571017" y="4233362"/>
            <a:ext cx="1343972" cy="894352"/>
          </a:xfrm>
          <a:prstGeom prst="rect">
            <a:avLst/>
          </a:prstGeom>
          <a:noFill/>
          <a:ln>
            <a:noFill/>
          </a:ln>
          <a:effectLst>
            <a:outerShdw blurRad="292100" rotWithShape="0" algn="tl" dir="2700000" dist="139700">
              <a:srgbClr val="333333">
                <a:alpha val="64709"/>
              </a:srgbClr>
            </a:outerShdw>
          </a:effectLst>
        </p:spPr>
      </p:pic>
      <p:sp>
        <p:nvSpPr>
          <p:cNvPr id="115" name="Google Shape;115;g3430018f360_0_0"/>
          <p:cNvSpPr txBox="1"/>
          <p:nvPr/>
        </p:nvSpPr>
        <p:spPr>
          <a:xfrm>
            <a:off x="1493506" y="5444793"/>
            <a:ext cx="5065200" cy="430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Human Injury &amp; Burnout in Warehouses</a:t>
            </a:r>
            <a:endParaRPr b="0" i="0" sz="1900" u="none" cap="none" strike="noStrike">
              <a:solidFill>
                <a:srgbClr val="000000"/>
              </a:solidFill>
              <a:latin typeface="Arial"/>
              <a:ea typeface="Arial"/>
              <a:cs typeface="Arial"/>
              <a:sym typeface="Arial"/>
            </a:endParaRPr>
          </a:p>
        </p:txBody>
      </p:sp>
      <p:sp>
        <p:nvSpPr>
          <p:cNvPr id="116" name="Google Shape;116;g3430018f360_0_0"/>
          <p:cNvSpPr txBox="1"/>
          <p:nvPr/>
        </p:nvSpPr>
        <p:spPr>
          <a:xfrm>
            <a:off x="8215336" y="5405648"/>
            <a:ext cx="2177100" cy="4308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Cobot Solution</a:t>
            </a:r>
            <a:endParaRPr b="0" i="0" sz="1900" u="none" cap="none" strike="noStrike">
              <a:solidFill>
                <a:srgbClr val="000000"/>
              </a:solidFill>
              <a:latin typeface="Arial"/>
              <a:ea typeface="Arial"/>
              <a:cs typeface="Arial"/>
              <a:sym typeface="Arial"/>
            </a:endParaRPr>
          </a:p>
        </p:txBody>
      </p:sp>
      <p:sp>
        <p:nvSpPr>
          <p:cNvPr id="117" name="Google Shape;117;g3430018f360_0_0"/>
          <p:cNvSpPr txBox="1"/>
          <p:nvPr>
            <p:ph type="title"/>
          </p:nvPr>
        </p:nvSpPr>
        <p:spPr>
          <a:xfrm>
            <a:off x="812833" y="1045002"/>
            <a:ext cx="10972800" cy="803700"/>
          </a:xfrm>
          <a:prstGeom prst="rect">
            <a:avLst/>
          </a:prstGeom>
          <a:noFill/>
          <a:ln>
            <a:noFill/>
          </a:ln>
        </p:spPr>
        <p:txBody>
          <a:bodyPr anchorCtr="0" anchor="ctr" bIns="60925" lIns="121900" spcFirstLastPara="1" rIns="121900" wrap="square" tIns="60925">
            <a:normAutofit/>
          </a:bodyPr>
          <a:lstStyle/>
          <a:p>
            <a:pPr indent="0" lvl="0" marL="0" rtl="0" algn="ctr">
              <a:lnSpc>
                <a:spcPct val="100000"/>
              </a:lnSpc>
              <a:spcBef>
                <a:spcPts val="0"/>
              </a:spcBef>
              <a:spcAft>
                <a:spcPts val="0"/>
              </a:spcAft>
              <a:buClr>
                <a:schemeClr val="dk1"/>
              </a:buClr>
              <a:buSzPts val="4300"/>
              <a:buFont typeface="Arial"/>
              <a:buNone/>
            </a:pPr>
            <a:r>
              <a:rPr lang="en-US"/>
              <a:t>Project Summary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Bin Picking ..." id="122" name="Google Shape;122;g3430018f360_0_10"/>
          <p:cNvPicPr preferRelativeResize="0"/>
          <p:nvPr/>
        </p:nvPicPr>
        <p:blipFill rotWithShape="1">
          <a:blip r:embed="rId3">
            <a:alphaModFix/>
          </a:blip>
          <a:srcRect b="0" l="0" r="0" t="0"/>
          <a:stretch/>
        </p:blipFill>
        <p:spPr>
          <a:xfrm>
            <a:off x="5295668" y="3971042"/>
            <a:ext cx="1200701" cy="997196"/>
          </a:xfrm>
          <a:prstGeom prst="rect">
            <a:avLst/>
          </a:prstGeom>
          <a:noFill/>
          <a:ln>
            <a:noFill/>
          </a:ln>
          <a:effectLst>
            <a:outerShdw blurRad="292100" rotWithShape="0" algn="tl" dir="2700000" dist="139700">
              <a:srgbClr val="333333">
                <a:alpha val="64709"/>
              </a:srgbClr>
            </a:outerShdw>
          </a:effectLst>
        </p:spPr>
      </p:pic>
      <p:pic>
        <p:nvPicPr>
          <p:cNvPr descr="How to Pick the Right Gripper for Your ..." id="123" name="Google Shape;123;g3430018f360_0_10"/>
          <p:cNvPicPr preferRelativeResize="0"/>
          <p:nvPr/>
        </p:nvPicPr>
        <p:blipFill rotWithShape="1">
          <a:blip r:embed="rId4">
            <a:alphaModFix/>
          </a:blip>
          <a:srcRect b="0" l="0" r="0" t="0"/>
          <a:stretch/>
        </p:blipFill>
        <p:spPr>
          <a:xfrm>
            <a:off x="8289673" y="3975161"/>
            <a:ext cx="1838699" cy="943830"/>
          </a:xfrm>
          <a:prstGeom prst="rect">
            <a:avLst/>
          </a:prstGeom>
          <a:noFill/>
          <a:ln>
            <a:noFill/>
          </a:ln>
          <a:effectLst>
            <a:outerShdw blurRad="292100" rotWithShape="0" algn="tl" dir="2700000" dist="139700">
              <a:srgbClr val="333333">
                <a:alpha val="64709"/>
              </a:srgbClr>
            </a:outerShdw>
          </a:effectLst>
        </p:spPr>
      </p:pic>
      <p:pic>
        <p:nvPicPr>
          <p:cNvPr descr="Industrial Robot for Pick and Place ..." id="124" name="Google Shape;124;g3430018f360_0_10"/>
          <p:cNvPicPr preferRelativeResize="0"/>
          <p:nvPr/>
        </p:nvPicPr>
        <p:blipFill rotWithShape="1">
          <a:blip r:embed="rId5">
            <a:alphaModFix/>
          </a:blip>
          <a:srcRect b="0" l="0" r="0" t="0"/>
          <a:stretch/>
        </p:blipFill>
        <p:spPr>
          <a:xfrm>
            <a:off x="1744648" y="4111922"/>
            <a:ext cx="1458342" cy="972859"/>
          </a:xfrm>
          <a:prstGeom prst="rect">
            <a:avLst/>
          </a:prstGeom>
          <a:noFill/>
          <a:ln>
            <a:noFill/>
          </a:ln>
          <a:effectLst>
            <a:outerShdw blurRad="292100" rotWithShape="0" algn="tl" dir="2700000" dist="139700">
              <a:srgbClr val="333333">
                <a:alpha val="64709"/>
              </a:srgbClr>
            </a:outerShdw>
          </a:effectLst>
        </p:spPr>
      </p:pic>
      <p:sp>
        <p:nvSpPr>
          <p:cNvPr id="125" name="Google Shape;125;g3430018f360_0_10"/>
          <p:cNvSpPr txBox="1"/>
          <p:nvPr/>
        </p:nvSpPr>
        <p:spPr>
          <a:xfrm>
            <a:off x="1439845" y="5565446"/>
            <a:ext cx="2480400" cy="4155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Repetitive Tasks</a:t>
            </a:r>
            <a:endParaRPr b="0" i="0" sz="1900" u="none" cap="none" strike="noStrike">
              <a:solidFill>
                <a:srgbClr val="000000"/>
              </a:solidFill>
              <a:latin typeface="Arial"/>
              <a:ea typeface="Arial"/>
              <a:cs typeface="Arial"/>
              <a:sym typeface="Arial"/>
            </a:endParaRPr>
          </a:p>
        </p:txBody>
      </p:sp>
      <p:sp>
        <p:nvSpPr>
          <p:cNvPr id="126" name="Google Shape;126;g3430018f360_0_10"/>
          <p:cNvSpPr txBox="1"/>
          <p:nvPr>
            <p:ph idx="1" type="body"/>
          </p:nvPr>
        </p:nvSpPr>
        <p:spPr>
          <a:xfrm>
            <a:off x="728600" y="1727767"/>
            <a:ext cx="10972800" cy="4077300"/>
          </a:xfrm>
          <a:prstGeom prst="rect">
            <a:avLst/>
          </a:prstGeom>
          <a:noFill/>
          <a:ln>
            <a:noFill/>
          </a:ln>
        </p:spPr>
        <p:txBody>
          <a:bodyPr anchorCtr="0" anchor="t" bIns="60925" lIns="121900" spcFirstLastPara="1" rIns="121900" wrap="square" tIns="60925">
            <a:normAutofit/>
          </a:bodyPr>
          <a:lstStyle/>
          <a:p>
            <a:pPr indent="0" lvl="0" marL="0" rtl="0" algn="l">
              <a:lnSpc>
                <a:spcPct val="100000"/>
              </a:lnSpc>
              <a:spcBef>
                <a:spcPts val="500"/>
              </a:spcBef>
              <a:spcAft>
                <a:spcPts val="0"/>
              </a:spcAft>
              <a:buSzPts val="2400"/>
              <a:buNone/>
            </a:pPr>
            <a:r>
              <a:rPr b="1" lang="en-US" sz="2700"/>
              <a:t>Solution proposal: </a:t>
            </a:r>
            <a:endParaRPr/>
          </a:p>
          <a:p>
            <a:pPr indent="-450850" lvl="0" marL="457200" rtl="0" algn="l">
              <a:lnSpc>
                <a:spcPct val="100000"/>
              </a:lnSpc>
              <a:spcBef>
                <a:spcPts val="500"/>
              </a:spcBef>
              <a:spcAft>
                <a:spcPts val="0"/>
              </a:spcAft>
              <a:buSzPts val="2300"/>
              <a:buFont typeface="Calibri"/>
              <a:buChar char="-"/>
            </a:pPr>
            <a:r>
              <a:rPr lang="en-US" sz="2300"/>
              <a:t>Develop a Cobot that can integrate into a factory environment to reduce human injury, worker burnout, and increase productivity in repetitive tasks. The Cobot shall be able to lift (1-2 lbs) and be placed into tight environments and controlled wirelessly through mobile app.</a:t>
            </a:r>
            <a:endParaRPr sz="2300"/>
          </a:p>
        </p:txBody>
      </p:sp>
      <p:sp>
        <p:nvSpPr>
          <p:cNvPr id="127" name="Google Shape;127;g3430018f360_0_10"/>
          <p:cNvSpPr txBox="1"/>
          <p:nvPr/>
        </p:nvSpPr>
        <p:spPr>
          <a:xfrm>
            <a:off x="5045084" y="5565439"/>
            <a:ext cx="1773300" cy="4155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1-2 lbs. Load</a:t>
            </a:r>
            <a:endParaRPr b="0" i="0" sz="1900" u="none" cap="none" strike="noStrike">
              <a:solidFill>
                <a:srgbClr val="000000"/>
              </a:solidFill>
              <a:latin typeface="Arial"/>
              <a:ea typeface="Arial"/>
              <a:cs typeface="Arial"/>
              <a:sym typeface="Arial"/>
            </a:endParaRPr>
          </a:p>
        </p:txBody>
      </p:sp>
      <p:sp>
        <p:nvSpPr>
          <p:cNvPr id="128" name="Google Shape;128;g3430018f360_0_10"/>
          <p:cNvSpPr txBox="1"/>
          <p:nvPr/>
        </p:nvSpPr>
        <p:spPr>
          <a:xfrm>
            <a:off x="8192703" y="5514522"/>
            <a:ext cx="2108400" cy="4155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Precise</a:t>
            </a:r>
            <a:r>
              <a:rPr b="0" i="0" lang="en-US" sz="1900" u="none" cap="none" strike="noStrike">
                <a:solidFill>
                  <a:srgbClr val="000000"/>
                </a:solidFill>
                <a:latin typeface="Arial"/>
                <a:ea typeface="Arial"/>
                <a:cs typeface="Arial"/>
                <a:sym typeface="Arial"/>
              </a:rPr>
              <a:t> </a:t>
            </a:r>
            <a:r>
              <a:rPr b="1" i="0" lang="en-US" sz="1900" u="none" cap="none" strike="noStrike">
                <a:solidFill>
                  <a:srgbClr val="000000"/>
                </a:solidFill>
                <a:latin typeface="Arial"/>
                <a:ea typeface="Arial"/>
                <a:cs typeface="Arial"/>
                <a:sym typeface="Arial"/>
              </a:rPr>
              <a:t>Control</a:t>
            </a:r>
            <a:endParaRPr b="0" i="0" sz="1900" u="none" cap="none" strike="noStrike">
              <a:solidFill>
                <a:srgbClr val="000000"/>
              </a:solidFill>
              <a:latin typeface="Arial"/>
              <a:ea typeface="Arial"/>
              <a:cs typeface="Arial"/>
              <a:sym typeface="Arial"/>
            </a:endParaRPr>
          </a:p>
        </p:txBody>
      </p:sp>
      <p:sp>
        <p:nvSpPr>
          <p:cNvPr id="129" name="Google Shape;129;g3430018f360_0_10"/>
          <p:cNvSpPr txBox="1"/>
          <p:nvPr>
            <p:ph type="title"/>
          </p:nvPr>
        </p:nvSpPr>
        <p:spPr>
          <a:xfrm>
            <a:off x="812833" y="1045002"/>
            <a:ext cx="10972800" cy="803700"/>
          </a:xfrm>
          <a:prstGeom prst="rect">
            <a:avLst/>
          </a:prstGeom>
          <a:noFill/>
          <a:ln>
            <a:noFill/>
          </a:ln>
        </p:spPr>
        <p:txBody>
          <a:bodyPr anchorCtr="0" anchor="ctr" bIns="60925" lIns="121900" spcFirstLastPara="1" rIns="121900" wrap="square" tIns="60925">
            <a:normAutofit/>
          </a:bodyPr>
          <a:lstStyle/>
          <a:p>
            <a:pPr indent="0" lvl="0" marL="0" rtl="0" algn="ctr">
              <a:lnSpc>
                <a:spcPct val="100000"/>
              </a:lnSpc>
              <a:spcBef>
                <a:spcPts val="0"/>
              </a:spcBef>
              <a:spcAft>
                <a:spcPts val="0"/>
              </a:spcAft>
              <a:buClr>
                <a:schemeClr val="dk1"/>
              </a:buClr>
              <a:buSzPts val="4300"/>
              <a:buFont typeface="Arial"/>
              <a:buNone/>
            </a:pPr>
            <a:r>
              <a:rPr lang="en-US"/>
              <a:t>Project Summary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A diagram of a factory automation system&#10;&#10;Description automatically generated" id="134" name="Google Shape;134;g3430018f360_0_66"/>
          <p:cNvPicPr preferRelativeResize="0"/>
          <p:nvPr/>
        </p:nvPicPr>
        <p:blipFill rotWithShape="1">
          <a:blip r:embed="rId3">
            <a:alphaModFix/>
          </a:blip>
          <a:srcRect b="0" l="0" r="0" t="0"/>
          <a:stretch/>
        </p:blipFill>
        <p:spPr>
          <a:xfrm>
            <a:off x="3274516" y="1937744"/>
            <a:ext cx="5860596" cy="3388905"/>
          </a:xfrm>
          <a:prstGeom prst="rect">
            <a:avLst/>
          </a:prstGeom>
          <a:noFill/>
          <a:ln>
            <a:noFill/>
          </a:ln>
          <a:effectLst>
            <a:outerShdw blurRad="292100" rotWithShape="0" algn="tl" dir="2700000" dist="139700">
              <a:srgbClr val="333333">
                <a:alpha val="64709"/>
              </a:srgbClr>
            </a:outerShdw>
          </a:effectLst>
        </p:spPr>
      </p:pic>
      <p:sp>
        <p:nvSpPr>
          <p:cNvPr id="135" name="Google Shape;135;g3430018f360_0_66"/>
          <p:cNvSpPr txBox="1"/>
          <p:nvPr/>
        </p:nvSpPr>
        <p:spPr>
          <a:xfrm>
            <a:off x="1375016" y="5650327"/>
            <a:ext cx="9441900" cy="708000"/>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Arial"/>
                <a:ea typeface="Arial"/>
                <a:cs typeface="Arial"/>
                <a:sym typeface="Arial"/>
              </a:rPr>
              <a:t>Subsystem Diagram Color: </a:t>
            </a:r>
            <a:r>
              <a:rPr b="1" i="0" lang="en-US" sz="1900" u="none" cap="none" strike="noStrike">
                <a:solidFill>
                  <a:schemeClr val="dk1"/>
                </a:solidFill>
                <a:highlight>
                  <a:srgbClr val="54C45E"/>
                </a:highlight>
                <a:latin typeface="Arial"/>
                <a:ea typeface="Arial"/>
                <a:cs typeface="Arial"/>
                <a:sym typeface="Arial"/>
              </a:rPr>
              <a:t>Power</a:t>
            </a:r>
            <a:r>
              <a:rPr b="1" i="0" lang="en-US" sz="1900" u="none" cap="none" strike="noStrike">
                <a:solidFill>
                  <a:schemeClr val="dk1"/>
                </a:solidFill>
                <a:latin typeface="Arial"/>
                <a:ea typeface="Arial"/>
                <a:cs typeface="Arial"/>
                <a:sym typeface="Arial"/>
              </a:rPr>
              <a:t>, </a:t>
            </a:r>
            <a:r>
              <a:rPr b="1" i="0" lang="en-US" sz="1900" u="none" cap="none" strike="noStrike">
                <a:solidFill>
                  <a:schemeClr val="dk1"/>
                </a:solidFill>
                <a:highlight>
                  <a:srgbClr val="E81313"/>
                </a:highlight>
                <a:latin typeface="Arial"/>
                <a:ea typeface="Arial"/>
                <a:cs typeface="Arial"/>
                <a:sym typeface="Arial"/>
              </a:rPr>
              <a:t>MCU/Connectivity</a:t>
            </a:r>
            <a:r>
              <a:rPr b="1" i="0" lang="en-US" sz="1900" u="none" cap="none" strike="noStrike">
                <a:solidFill>
                  <a:schemeClr val="dk1"/>
                </a:solidFill>
                <a:latin typeface="Arial"/>
                <a:ea typeface="Arial"/>
                <a:cs typeface="Arial"/>
                <a:sym typeface="Arial"/>
              </a:rPr>
              <a:t>, </a:t>
            </a:r>
            <a:r>
              <a:rPr b="1" i="0" lang="en-US" sz="1900" u="none" cap="none" strike="noStrike">
                <a:solidFill>
                  <a:schemeClr val="dk1"/>
                </a:solidFill>
                <a:highlight>
                  <a:srgbClr val="6DB1FF"/>
                </a:highlight>
                <a:latin typeface="Arial"/>
                <a:ea typeface="Arial"/>
                <a:cs typeface="Arial"/>
                <a:sym typeface="Arial"/>
              </a:rPr>
              <a:t>Mobile App</a:t>
            </a:r>
            <a:r>
              <a:rPr b="1" i="0" lang="en-US" sz="1900" u="none" cap="none" strike="noStrike">
                <a:solidFill>
                  <a:schemeClr val="dk1"/>
                </a:solidFill>
                <a:latin typeface="Arial"/>
                <a:ea typeface="Arial"/>
                <a:cs typeface="Arial"/>
                <a:sym typeface="Arial"/>
              </a:rPr>
              <a:t>, </a:t>
            </a:r>
            <a:r>
              <a:rPr b="1" i="0" lang="en-US" sz="1900" u="none" cap="none" strike="noStrike">
                <a:solidFill>
                  <a:schemeClr val="dk1"/>
                </a:solidFill>
                <a:highlight>
                  <a:srgbClr val="FCFCCA"/>
                </a:highlight>
                <a:latin typeface="Arial"/>
                <a:ea typeface="Arial"/>
                <a:cs typeface="Arial"/>
                <a:sym typeface="Arial"/>
              </a:rPr>
              <a:t>Motor Control</a:t>
            </a:r>
            <a:endParaRPr b="0" i="0" sz="1900" u="none" cap="none" strike="noStrike">
              <a:solidFill>
                <a:schemeClr val="dk1"/>
              </a:solidFill>
              <a:latin typeface="Arial"/>
              <a:ea typeface="Arial"/>
              <a:cs typeface="Arial"/>
              <a:sym typeface="Arial"/>
            </a:endParaRPr>
          </a:p>
        </p:txBody>
      </p:sp>
      <p:sp>
        <p:nvSpPr>
          <p:cNvPr id="136" name="Google Shape;136;g3430018f360_0_66"/>
          <p:cNvSpPr txBox="1"/>
          <p:nvPr>
            <p:ph type="title"/>
          </p:nvPr>
        </p:nvSpPr>
        <p:spPr>
          <a:xfrm>
            <a:off x="609600" y="985927"/>
            <a:ext cx="10972800" cy="803700"/>
          </a:xfrm>
          <a:prstGeom prst="rect">
            <a:avLst/>
          </a:prstGeom>
          <a:noFill/>
          <a:ln>
            <a:noFill/>
          </a:ln>
        </p:spPr>
        <p:txBody>
          <a:bodyPr anchorCtr="0" anchor="ctr" bIns="60925" lIns="121900" spcFirstLastPara="1" rIns="121900" wrap="square" tIns="60925">
            <a:normAutofit/>
          </a:bodyPr>
          <a:lstStyle/>
          <a:p>
            <a:pPr indent="0" lvl="0" marL="0" rtl="0" algn="ctr">
              <a:lnSpc>
                <a:spcPct val="100000"/>
              </a:lnSpc>
              <a:spcBef>
                <a:spcPts val="0"/>
              </a:spcBef>
              <a:spcAft>
                <a:spcPts val="0"/>
              </a:spcAft>
              <a:buClr>
                <a:schemeClr val="dk1"/>
              </a:buClr>
              <a:buSzPts val="4700"/>
              <a:buFont typeface="Arial"/>
              <a:buNone/>
            </a:pPr>
            <a:r>
              <a:rPr lang="en-US"/>
              <a:t>Project/Subsystem Overview </a:t>
            </a:r>
            <a:endParaRPr/>
          </a:p>
        </p:txBody>
      </p:sp>
      <p:sp>
        <p:nvSpPr>
          <p:cNvPr id="137" name="Google Shape;137;g3430018f360_0_66"/>
          <p:cNvSpPr txBox="1"/>
          <p:nvPr/>
        </p:nvSpPr>
        <p:spPr>
          <a:xfrm>
            <a:off x="7598800" y="4488767"/>
            <a:ext cx="12129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54C45E"/>
                </a:highlight>
                <a:latin typeface="Arial"/>
                <a:ea typeface="Arial"/>
                <a:cs typeface="Arial"/>
                <a:sym typeface="Arial"/>
              </a:rPr>
              <a:t>Emily</a:t>
            </a:r>
            <a:endParaRPr b="1" i="0" sz="2700" u="none" cap="none" strike="noStrike">
              <a:solidFill>
                <a:schemeClr val="dk1"/>
              </a:solidFill>
              <a:highlight>
                <a:srgbClr val="54C45E"/>
              </a:highlight>
              <a:latin typeface="Arial"/>
              <a:ea typeface="Arial"/>
              <a:cs typeface="Arial"/>
              <a:sym typeface="Arial"/>
            </a:endParaRPr>
          </a:p>
        </p:txBody>
      </p:sp>
      <p:sp>
        <p:nvSpPr>
          <p:cNvPr id="138" name="Google Shape;138;g3430018f360_0_66"/>
          <p:cNvSpPr txBox="1"/>
          <p:nvPr/>
        </p:nvSpPr>
        <p:spPr>
          <a:xfrm>
            <a:off x="1758933" y="2778325"/>
            <a:ext cx="13437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6DB1FF"/>
                </a:highlight>
                <a:latin typeface="Arial"/>
                <a:ea typeface="Arial"/>
                <a:cs typeface="Arial"/>
                <a:sym typeface="Arial"/>
              </a:rPr>
              <a:t>Jaishil</a:t>
            </a:r>
            <a:endParaRPr b="1" i="0" sz="2700" u="none" cap="none" strike="noStrike">
              <a:solidFill>
                <a:schemeClr val="dk1"/>
              </a:solidFill>
              <a:highlight>
                <a:srgbClr val="6DB1FF"/>
              </a:highlight>
              <a:latin typeface="Arial"/>
              <a:ea typeface="Arial"/>
              <a:cs typeface="Arial"/>
              <a:sym typeface="Arial"/>
            </a:endParaRPr>
          </a:p>
        </p:txBody>
      </p:sp>
      <p:sp>
        <p:nvSpPr>
          <p:cNvPr id="139" name="Google Shape;139;g3430018f360_0_66"/>
          <p:cNvSpPr txBox="1"/>
          <p:nvPr/>
        </p:nvSpPr>
        <p:spPr>
          <a:xfrm>
            <a:off x="3102533" y="2172058"/>
            <a:ext cx="13437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E81313"/>
                </a:highlight>
                <a:latin typeface="Arial"/>
                <a:ea typeface="Arial"/>
                <a:cs typeface="Arial"/>
                <a:sym typeface="Arial"/>
              </a:rPr>
              <a:t>Adrian</a:t>
            </a:r>
            <a:endParaRPr b="1" i="0" sz="2700" u="none" cap="none" strike="noStrike">
              <a:solidFill>
                <a:schemeClr val="dk1"/>
              </a:solidFill>
              <a:highlight>
                <a:srgbClr val="E81313"/>
              </a:highlight>
              <a:latin typeface="Arial"/>
              <a:ea typeface="Arial"/>
              <a:cs typeface="Arial"/>
              <a:sym typeface="Arial"/>
            </a:endParaRPr>
          </a:p>
        </p:txBody>
      </p:sp>
      <p:sp>
        <p:nvSpPr>
          <p:cNvPr id="140" name="Google Shape;140;g3430018f360_0_66"/>
          <p:cNvSpPr txBox="1"/>
          <p:nvPr/>
        </p:nvSpPr>
        <p:spPr>
          <a:xfrm>
            <a:off x="9011300" y="2485333"/>
            <a:ext cx="1212900" cy="449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highlight>
                  <a:srgbClr val="FCFCCA"/>
                </a:highlight>
                <a:latin typeface="Arial"/>
                <a:ea typeface="Arial"/>
                <a:cs typeface="Arial"/>
                <a:sym typeface="Arial"/>
              </a:rPr>
              <a:t>Ethan</a:t>
            </a:r>
            <a:endParaRPr b="1" i="0" sz="2700" u="none" cap="none" strike="noStrike">
              <a:solidFill>
                <a:schemeClr val="dk1"/>
              </a:solidFill>
              <a:highlight>
                <a:srgbClr val="FCFCCA"/>
              </a:highlight>
              <a:latin typeface="Arial"/>
              <a:ea typeface="Arial"/>
              <a:cs typeface="Arial"/>
              <a:sym typeface="Arial"/>
            </a:endParaRPr>
          </a:p>
        </p:txBody>
      </p:sp>
      <p:cxnSp>
        <p:nvCxnSpPr>
          <p:cNvPr id="141" name="Google Shape;141;g3430018f360_0_66"/>
          <p:cNvCxnSpPr/>
          <p:nvPr/>
        </p:nvCxnSpPr>
        <p:spPr>
          <a:xfrm>
            <a:off x="3030733" y="3275183"/>
            <a:ext cx="394500" cy="307500"/>
          </a:xfrm>
          <a:prstGeom prst="straightConnector1">
            <a:avLst/>
          </a:prstGeom>
          <a:noFill/>
          <a:ln cap="flat" cmpd="sng" w="19050">
            <a:solidFill>
              <a:schemeClr val="dk2"/>
            </a:solidFill>
            <a:prstDash val="solid"/>
            <a:round/>
            <a:headEnd len="sm" w="sm" type="none"/>
            <a:tailEnd len="med" w="med" type="triangle"/>
          </a:ln>
        </p:spPr>
      </p:cxnSp>
      <p:cxnSp>
        <p:nvCxnSpPr>
          <p:cNvPr id="142" name="Google Shape;142;g3430018f360_0_66"/>
          <p:cNvCxnSpPr/>
          <p:nvPr/>
        </p:nvCxnSpPr>
        <p:spPr>
          <a:xfrm>
            <a:off x="4220467" y="2736925"/>
            <a:ext cx="633300" cy="532500"/>
          </a:xfrm>
          <a:prstGeom prst="straightConnector1">
            <a:avLst/>
          </a:prstGeom>
          <a:noFill/>
          <a:ln cap="flat" cmpd="sng" w="19050">
            <a:solidFill>
              <a:schemeClr val="dk2"/>
            </a:solidFill>
            <a:prstDash val="solid"/>
            <a:round/>
            <a:headEnd len="sm" w="sm" type="none"/>
            <a:tailEnd len="med" w="med" type="triangle"/>
          </a:ln>
        </p:spPr>
      </p:cxnSp>
      <p:cxnSp>
        <p:nvCxnSpPr>
          <p:cNvPr id="143" name="Google Shape;143;g3430018f360_0_66"/>
          <p:cNvCxnSpPr/>
          <p:nvPr/>
        </p:nvCxnSpPr>
        <p:spPr>
          <a:xfrm flipH="1">
            <a:off x="8706033" y="2996442"/>
            <a:ext cx="599100" cy="462900"/>
          </a:xfrm>
          <a:prstGeom prst="straightConnector1">
            <a:avLst/>
          </a:prstGeom>
          <a:noFill/>
          <a:ln cap="flat" cmpd="sng" w="19050">
            <a:solidFill>
              <a:schemeClr val="dk2"/>
            </a:solidFill>
            <a:prstDash val="solid"/>
            <a:round/>
            <a:headEnd len="sm" w="sm" type="none"/>
            <a:tailEnd len="med" w="med" type="triangle"/>
          </a:ln>
        </p:spPr>
      </p:cxnSp>
      <p:cxnSp>
        <p:nvCxnSpPr>
          <p:cNvPr id="144" name="Google Shape;144;g3430018f360_0_66"/>
          <p:cNvCxnSpPr/>
          <p:nvPr/>
        </p:nvCxnSpPr>
        <p:spPr>
          <a:xfrm flipH="1">
            <a:off x="6934567" y="4833300"/>
            <a:ext cx="786000" cy="16170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430018f360_0_187"/>
          <p:cNvSpPr txBox="1"/>
          <p:nvPr>
            <p:ph type="title"/>
          </p:nvPr>
        </p:nvSpPr>
        <p:spPr>
          <a:xfrm>
            <a:off x="609600" y="1049177"/>
            <a:ext cx="10972800" cy="803700"/>
          </a:xfrm>
          <a:prstGeom prst="rect">
            <a:avLst/>
          </a:prstGeom>
        </p:spPr>
        <p:txBody>
          <a:bodyPr anchorCtr="0" anchor="ctr" bIns="60925" lIns="121900" spcFirstLastPara="1" rIns="121900" wrap="square" tIns="60925">
            <a:normAutofit/>
          </a:bodyPr>
          <a:lstStyle/>
          <a:p>
            <a:pPr indent="0" lvl="0" marL="0" rtl="0" algn="ctr">
              <a:spcBef>
                <a:spcPts val="0"/>
              </a:spcBef>
              <a:spcAft>
                <a:spcPts val="0"/>
              </a:spcAft>
              <a:buNone/>
            </a:pPr>
            <a:r>
              <a:rPr lang="en-US"/>
              <a:t>Integrated System Diagram (Before)</a:t>
            </a:r>
            <a:endParaRPr/>
          </a:p>
        </p:txBody>
      </p:sp>
      <p:pic>
        <p:nvPicPr>
          <p:cNvPr id="151" name="Google Shape;151;g3430018f360_0_187"/>
          <p:cNvPicPr preferRelativeResize="0"/>
          <p:nvPr/>
        </p:nvPicPr>
        <p:blipFill>
          <a:blip r:embed="rId3">
            <a:alphaModFix/>
          </a:blip>
          <a:stretch>
            <a:fillRect/>
          </a:stretch>
        </p:blipFill>
        <p:spPr>
          <a:xfrm>
            <a:off x="4082900" y="2485300"/>
            <a:ext cx="4026199" cy="3019668"/>
          </a:xfrm>
          <a:prstGeom prst="rect">
            <a:avLst/>
          </a:prstGeom>
          <a:noFill/>
          <a:ln>
            <a:noFill/>
          </a:ln>
        </p:spPr>
      </p:pic>
      <p:pic>
        <p:nvPicPr>
          <p:cNvPr id="152" name="Google Shape;152;g3430018f360_0_187" title="IMG_8842.HEIC"/>
          <p:cNvPicPr preferRelativeResize="0"/>
          <p:nvPr/>
        </p:nvPicPr>
        <p:blipFill rotWithShape="1">
          <a:blip r:embed="rId4">
            <a:alphaModFix/>
          </a:blip>
          <a:srcRect b="17647" l="15367" r="19324" t="15453"/>
          <a:stretch/>
        </p:blipFill>
        <p:spPr>
          <a:xfrm>
            <a:off x="703871" y="1730305"/>
            <a:ext cx="1482501" cy="1936332"/>
          </a:xfrm>
          <a:prstGeom prst="rect">
            <a:avLst/>
          </a:prstGeom>
          <a:noFill/>
          <a:ln>
            <a:noFill/>
          </a:ln>
        </p:spPr>
      </p:pic>
      <p:pic>
        <p:nvPicPr>
          <p:cNvPr id="153" name="Google Shape;153;g3430018f360_0_187"/>
          <p:cNvPicPr preferRelativeResize="0"/>
          <p:nvPr/>
        </p:nvPicPr>
        <p:blipFill>
          <a:blip r:embed="rId5">
            <a:alphaModFix/>
          </a:blip>
          <a:stretch>
            <a:fillRect/>
          </a:stretch>
        </p:blipFill>
        <p:spPr>
          <a:xfrm>
            <a:off x="9641967" y="2485300"/>
            <a:ext cx="1940433" cy="3005675"/>
          </a:xfrm>
          <a:prstGeom prst="rect">
            <a:avLst/>
          </a:prstGeom>
          <a:noFill/>
          <a:ln>
            <a:noFill/>
          </a:ln>
        </p:spPr>
      </p:pic>
      <p:pic>
        <p:nvPicPr>
          <p:cNvPr id="154" name="Google Shape;154;g3430018f360_0_187"/>
          <p:cNvPicPr preferRelativeResize="0"/>
          <p:nvPr/>
        </p:nvPicPr>
        <p:blipFill>
          <a:blip r:embed="rId6">
            <a:alphaModFix/>
          </a:blip>
          <a:stretch>
            <a:fillRect/>
          </a:stretch>
        </p:blipFill>
        <p:spPr>
          <a:xfrm>
            <a:off x="751135" y="4259167"/>
            <a:ext cx="1548933" cy="1605167"/>
          </a:xfrm>
          <a:prstGeom prst="rect">
            <a:avLst/>
          </a:prstGeom>
          <a:noFill/>
          <a:ln>
            <a:noFill/>
          </a:ln>
        </p:spPr>
      </p:pic>
      <p:sp>
        <p:nvSpPr>
          <p:cNvPr id="155" name="Google Shape;155;g3430018f360_0_187"/>
          <p:cNvSpPr txBox="1"/>
          <p:nvPr/>
        </p:nvSpPr>
        <p:spPr>
          <a:xfrm>
            <a:off x="751133" y="3665870"/>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Power PCB</a:t>
            </a:r>
            <a:endParaRPr b="1" i="0" sz="1600" u="none" cap="none" strike="noStrike">
              <a:solidFill>
                <a:schemeClr val="dk1"/>
              </a:solidFill>
              <a:latin typeface="Arial"/>
              <a:ea typeface="Arial"/>
              <a:cs typeface="Arial"/>
              <a:sym typeface="Arial"/>
            </a:endParaRPr>
          </a:p>
        </p:txBody>
      </p:sp>
      <p:sp>
        <p:nvSpPr>
          <p:cNvPr id="156" name="Google Shape;156;g3430018f360_0_187"/>
          <p:cNvSpPr txBox="1"/>
          <p:nvPr/>
        </p:nvSpPr>
        <p:spPr>
          <a:xfrm>
            <a:off x="863200" y="6224970"/>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MCU PCB x2</a:t>
            </a:r>
            <a:endParaRPr b="1" i="0" sz="1600" u="none" cap="none" strike="noStrike">
              <a:solidFill>
                <a:schemeClr val="dk1"/>
              </a:solidFill>
              <a:latin typeface="Arial"/>
              <a:ea typeface="Arial"/>
              <a:cs typeface="Arial"/>
              <a:sym typeface="Arial"/>
            </a:endParaRPr>
          </a:p>
        </p:txBody>
      </p:sp>
      <p:pic>
        <p:nvPicPr>
          <p:cNvPr id="157" name="Google Shape;157;g3430018f360_0_187"/>
          <p:cNvPicPr preferRelativeResize="0"/>
          <p:nvPr/>
        </p:nvPicPr>
        <p:blipFill>
          <a:blip r:embed="rId6">
            <a:alphaModFix/>
          </a:blip>
          <a:stretch>
            <a:fillRect/>
          </a:stretch>
        </p:blipFill>
        <p:spPr>
          <a:xfrm>
            <a:off x="1094335" y="4532333"/>
            <a:ext cx="1548933" cy="1605167"/>
          </a:xfrm>
          <a:prstGeom prst="rect">
            <a:avLst/>
          </a:prstGeom>
          <a:noFill/>
          <a:ln>
            <a:noFill/>
          </a:ln>
        </p:spPr>
      </p:pic>
      <p:sp>
        <p:nvSpPr>
          <p:cNvPr id="158" name="Google Shape;158;g3430018f360_0_187"/>
          <p:cNvSpPr txBox="1"/>
          <p:nvPr/>
        </p:nvSpPr>
        <p:spPr>
          <a:xfrm>
            <a:off x="9606583" y="5723903"/>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Motor Driver PCB</a:t>
            </a:r>
            <a:endParaRPr b="1" i="0" sz="1600" u="none" cap="none" strike="noStrike">
              <a:solidFill>
                <a:schemeClr val="dk1"/>
              </a:solidFill>
              <a:latin typeface="Arial"/>
              <a:ea typeface="Arial"/>
              <a:cs typeface="Arial"/>
              <a:sym typeface="Arial"/>
            </a:endParaRPr>
          </a:p>
        </p:txBody>
      </p:sp>
      <p:sp>
        <p:nvSpPr>
          <p:cNvPr id="159" name="Google Shape;159;g3430018f360_0_187"/>
          <p:cNvSpPr txBox="1"/>
          <p:nvPr/>
        </p:nvSpPr>
        <p:spPr>
          <a:xfrm>
            <a:off x="5090400" y="5723903"/>
            <a:ext cx="2011200" cy="413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lang="en-US" sz="1600">
                <a:solidFill>
                  <a:schemeClr val="dk1"/>
                </a:solidFill>
              </a:rPr>
              <a:t>Platform</a:t>
            </a:r>
            <a:endParaRPr b="1" i="0" sz="1600" u="none" cap="none" strike="noStrike">
              <a:solidFill>
                <a:schemeClr val="dk1"/>
              </a:solidFill>
            </a:endParaRPr>
          </a:p>
        </p:txBody>
      </p:sp>
      <p:sp>
        <p:nvSpPr>
          <p:cNvPr id="160" name="Google Shape;160;g3430018f360_0_187"/>
          <p:cNvSpPr/>
          <p:nvPr/>
        </p:nvSpPr>
        <p:spPr>
          <a:xfrm rot="8891701">
            <a:off x="8057219" y="3064220"/>
            <a:ext cx="1636530" cy="185298"/>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61" name="Google Shape;161;g3430018f360_0_187"/>
          <p:cNvSpPr/>
          <p:nvPr/>
        </p:nvSpPr>
        <p:spPr>
          <a:xfrm rot="1074211">
            <a:off x="2174947" y="2780563"/>
            <a:ext cx="1636549" cy="185197"/>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62" name="Google Shape;162;g3430018f360_0_187"/>
          <p:cNvSpPr/>
          <p:nvPr/>
        </p:nvSpPr>
        <p:spPr>
          <a:xfrm rot="-1489897">
            <a:off x="2373239" y="4626328"/>
            <a:ext cx="1636612" cy="185224"/>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3430018f360_0_320"/>
          <p:cNvPicPr preferRelativeResize="0"/>
          <p:nvPr/>
        </p:nvPicPr>
        <p:blipFill>
          <a:blip r:embed="rId3">
            <a:alphaModFix/>
          </a:blip>
          <a:stretch>
            <a:fillRect/>
          </a:stretch>
        </p:blipFill>
        <p:spPr>
          <a:xfrm>
            <a:off x="4253837" y="1705035"/>
            <a:ext cx="3625137" cy="4835278"/>
          </a:xfrm>
          <a:prstGeom prst="rect">
            <a:avLst/>
          </a:prstGeom>
          <a:noFill/>
          <a:ln>
            <a:noFill/>
          </a:ln>
        </p:spPr>
      </p:pic>
      <p:sp>
        <p:nvSpPr>
          <p:cNvPr id="169" name="Google Shape;169;g3430018f360_0_320"/>
          <p:cNvSpPr txBox="1"/>
          <p:nvPr>
            <p:ph type="title"/>
          </p:nvPr>
        </p:nvSpPr>
        <p:spPr>
          <a:xfrm>
            <a:off x="609600" y="788877"/>
            <a:ext cx="10972800" cy="803700"/>
          </a:xfrm>
          <a:prstGeom prst="rect">
            <a:avLst/>
          </a:prstGeom>
        </p:spPr>
        <p:txBody>
          <a:bodyPr anchorCtr="0" anchor="ctr" bIns="60925" lIns="121900" spcFirstLastPara="1" rIns="121900" wrap="square" tIns="60925">
            <a:normAutofit/>
          </a:bodyPr>
          <a:lstStyle/>
          <a:p>
            <a:pPr indent="0" lvl="0" marL="0" rtl="0" algn="ctr">
              <a:spcBef>
                <a:spcPts val="0"/>
              </a:spcBef>
              <a:spcAft>
                <a:spcPts val="0"/>
              </a:spcAft>
              <a:buNone/>
            </a:pPr>
            <a:r>
              <a:rPr lang="en-US"/>
              <a:t>Integrated System Diagram (After)</a:t>
            </a:r>
            <a:endParaRPr/>
          </a:p>
        </p:txBody>
      </p:sp>
      <p:sp>
        <p:nvSpPr>
          <p:cNvPr id="170" name="Google Shape;170;g3430018f360_0_320"/>
          <p:cNvSpPr txBox="1"/>
          <p:nvPr/>
        </p:nvSpPr>
        <p:spPr>
          <a:xfrm>
            <a:off x="8932633" y="3502120"/>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Power PCB</a:t>
            </a:r>
            <a:endParaRPr b="1" i="0" sz="1600" u="none" cap="none" strike="noStrike">
              <a:solidFill>
                <a:schemeClr val="dk1"/>
              </a:solidFill>
              <a:latin typeface="Arial"/>
              <a:ea typeface="Arial"/>
              <a:cs typeface="Arial"/>
              <a:sym typeface="Arial"/>
            </a:endParaRPr>
          </a:p>
        </p:txBody>
      </p:sp>
      <p:sp>
        <p:nvSpPr>
          <p:cNvPr id="171" name="Google Shape;171;g3430018f360_0_320"/>
          <p:cNvSpPr txBox="1"/>
          <p:nvPr/>
        </p:nvSpPr>
        <p:spPr>
          <a:xfrm>
            <a:off x="778775" y="3915833"/>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MCU PCB x2</a:t>
            </a:r>
            <a:endParaRPr b="1" i="0" sz="1600" u="none" cap="none" strike="noStrike">
              <a:solidFill>
                <a:schemeClr val="dk1"/>
              </a:solidFill>
              <a:latin typeface="Arial"/>
              <a:ea typeface="Arial"/>
              <a:cs typeface="Arial"/>
              <a:sym typeface="Arial"/>
            </a:endParaRPr>
          </a:p>
        </p:txBody>
      </p:sp>
      <p:sp>
        <p:nvSpPr>
          <p:cNvPr id="172" name="Google Shape;172;g3430018f360_0_320"/>
          <p:cNvSpPr txBox="1"/>
          <p:nvPr/>
        </p:nvSpPr>
        <p:spPr>
          <a:xfrm>
            <a:off x="8760483" y="2536978"/>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Motor Driver PCB</a:t>
            </a:r>
            <a:endParaRPr b="1" i="0" sz="1600" u="none" cap="none" strike="noStrike">
              <a:solidFill>
                <a:schemeClr val="dk1"/>
              </a:solidFill>
              <a:latin typeface="Arial"/>
              <a:ea typeface="Arial"/>
              <a:cs typeface="Arial"/>
              <a:sym typeface="Arial"/>
            </a:endParaRPr>
          </a:p>
        </p:txBody>
      </p:sp>
      <p:sp>
        <p:nvSpPr>
          <p:cNvPr id="173" name="Google Shape;173;g3430018f360_0_320"/>
          <p:cNvSpPr txBox="1"/>
          <p:nvPr/>
        </p:nvSpPr>
        <p:spPr>
          <a:xfrm>
            <a:off x="8469425" y="4506728"/>
            <a:ext cx="2011200" cy="413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lang="en-US" sz="1600">
                <a:solidFill>
                  <a:schemeClr val="dk1"/>
                </a:solidFill>
              </a:rPr>
              <a:t>Platform</a:t>
            </a:r>
            <a:endParaRPr b="1" i="0" sz="1600" u="none" cap="none" strike="noStrike">
              <a:solidFill>
                <a:schemeClr val="dk1"/>
              </a:solidFill>
            </a:endParaRPr>
          </a:p>
        </p:txBody>
      </p:sp>
      <p:sp>
        <p:nvSpPr>
          <p:cNvPr id="174" name="Google Shape;174;g3430018f360_0_320"/>
          <p:cNvSpPr/>
          <p:nvPr/>
        </p:nvSpPr>
        <p:spPr>
          <a:xfrm rot="9770825">
            <a:off x="7177560" y="3987359"/>
            <a:ext cx="1636699" cy="185121"/>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75" name="Google Shape;175;g3430018f360_0_320"/>
          <p:cNvSpPr/>
          <p:nvPr/>
        </p:nvSpPr>
        <p:spPr>
          <a:xfrm rot="9806315">
            <a:off x="7094356" y="3180009"/>
            <a:ext cx="1636595" cy="185454"/>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76" name="Google Shape;176;g3430018f360_0_320"/>
          <p:cNvSpPr/>
          <p:nvPr/>
        </p:nvSpPr>
        <p:spPr>
          <a:xfrm rot="11065">
            <a:off x="2433591" y="4209083"/>
            <a:ext cx="3355517" cy="1107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77" name="Google Shape;177;g3430018f360_0_320"/>
          <p:cNvSpPr/>
          <p:nvPr/>
        </p:nvSpPr>
        <p:spPr>
          <a:xfrm rot="-1451061">
            <a:off x="2563683" y="5551070"/>
            <a:ext cx="1769944" cy="18517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78" name="Google Shape;178;g3430018f360_0_320"/>
          <p:cNvSpPr txBox="1"/>
          <p:nvPr/>
        </p:nvSpPr>
        <p:spPr>
          <a:xfrm>
            <a:off x="1655275" y="5196650"/>
            <a:ext cx="108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ESP32</a:t>
            </a:r>
            <a:endParaRPr b="1" sz="1600">
              <a:solidFill>
                <a:schemeClr val="dk1"/>
              </a:solidFill>
            </a:endParaRPr>
          </a:p>
        </p:txBody>
      </p:sp>
      <p:sp>
        <p:nvSpPr>
          <p:cNvPr id="179" name="Google Shape;179;g3430018f360_0_320"/>
          <p:cNvSpPr txBox="1"/>
          <p:nvPr/>
        </p:nvSpPr>
        <p:spPr>
          <a:xfrm>
            <a:off x="778775" y="3104357"/>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BLDC Motor</a:t>
            </a:r>
            <a:endParaRPr b="1" i="0" sz="1600" u="none" cap="none" strike="noStrike">
              <a:solidFill>
                <a:schemeClr val="dk1"/>
              </a:solidFill>
              <a:latin typeface="Arial"/>
              <a:ea typeface="Arial"/>
              <a:cs typeface="Arial"/>
              <a:sym typeface="Arial"/>
            </a:endParaRPr>
          </a:p>
        </p:txBody>
      </p:sp>
      <p:sp>
        <p:nvSpPr>
          <p:cNvPr id="180" name="Google Shape;180;g3430018f360_0_320"/>
          <p:cNvSpPr txBox="1"/>
          <p:nvPr/>
        </p:nvSpPr>
        <p:spPr>
          <a:xfrm>
            <a:off x="778775" y="2292875"/>
            <a:ext cx="31170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Cobot Arm and Servo Motors</a:t>
            </a:r>
            <a:endParaRPr b="1" i="0" sz="1600" u="none" cap="none" strike="noStrike">
              <a:solidFill>
                <a:schemeClr val="dk1"/>
              </a:solidFill>
              <a:latin typeface="Arial"/>
              <a:ea typeface="Arial"/>
              <a:cs typeface="Arial"/>
              <a:sym typeface="Arial"/>
            </a:endParaRPr>
          </a:p>
        </p:txBody>
      </p:sp>
      <p:sp>
        <p:nvSpPr>
          <p:cNvPr id="181" name="Google Shape;181;g3430018f360_0_320"/>
          <p:cNvSpPr txBox="1"/>
          <p:nvPr/>
        </p:nvSpPr>
        <p:spPr>
          <a:xfrm>
            <a:off x="778775" y="4409620"/>
            <a:ext cx="20112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Launchpad</a:t>
            </a:r>
            <a:endParaRPr b="1" i="0" sz="1600" u="none" cap="none" strike="noStrike">
              <a:solidFill>
                <a:schemeClr val="dk1"/>
              </a:solidFill>
              <a:latin typeface="Arial"/>
              <a:ea typeface="Arial"/>
              <a:cs typeface="Arial"/>
              <a:sym typeface="Arial"/>
            </a:endParaRPr>
          </a:p>
        </p:txBody>
      </p:sp>
      <p:sp>
        <p:nvSpPr>
          <p:cNvPr id="182" name="Google Shape;182;g3430018f360_0_320"/>
          <p:cNvSpPr/>
          <p:nvPr/>
        </p:nvSpPr>
        <p:spPr>
          <a:xfrm rot="11195">
            <a:off x="2433593" y="4061650"/>
            <a:ext cx="2579414" cy="1089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83" name="Google Shape;183;g3430018f360_0_320"/>
          <p:cNvSpPr/>
          <p:nvPr/>
        </p:nvSpPr>
        <p:spPr>
          <a:xfrm rot="11065">
            <a:off x="1734891" y="3523446"/>
            <a:ext cx="3355517" cy="1107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84" name="Google Shape;184;g3430018f360_0_320"/>
          <p:cNvSpPr/>
          <p:nvPr/>
        </p:nvSpPr>
        <p:spPr>
          <a:xfrm rot="11065">
            <a:off x="1401091" y="2769671"/>
            <a:ext cx="3355517" cy="1107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85" name="Google Shape;185;g3430018f360_0_320"/>
          <p:cNvSpPr/>
          <p:nvPr/>
        </p:nvSpPr>
        <p:spPr>
          <a:xfrm rot="-321485">
            <a:off x="2174452" y="4530394"/>
            <a:ext cx="2367746" cy="111496"/>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86" name="Google Shape;186;g3430018f360_0_320"/>
          <p:cNvSpPr/>
          <p:nvPr/>
        </p:nvSpPr>
        <p:spPr>
          <a:xfrm rot="-10788725">
            <a:off x="7292970" y="4826173"/>
            <a:ext cx="1737909" cy="1437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87" name="Google Shape;187;g3430018f360_0_320"/>
          <p:cNvSpPr/>
          <p:nvPr/>
        </p:nvSpPr>
        <p:spPr>
          <a:xfrm rot="-10788725">
            <a:off x="7043695" y="5741598"/>
            <a:ext cx="1737909" cy="1437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188" name="Google Shape;188;g3430018f360_0_320"/>
          <p:cNvSpPr txBox="1"/>
          <p:nvPr/>
        </p:nvSpPr>
        <p:spPr>
          <a:xfrm>
            <a:off x="8760475" y="5606603"/>
            <a:ext cx="2011200" cy="413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lang="en-US" sz="1600">
                <a:solidFill>
                  <a:schemeClr val="dk1"/>
                </a:solidFill>
              </a:rPr>
              <a:t>Mobile App</a:t>
            </a:r>
            <a:endParaRPr b="1" i="0" sz="1600" u="none" cap="none" strike="noStrike">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430018f360_0_249"/>
          <p:cNvSpPr txBox="1"/>
          <p:nvPr>
            <p:ph type="title"/>
          </p:nvPr>
        </p:nvSpPr>
        <p:spPr>
          <a:xfrm>
            <a:off x="609600" y="948102"/>
            <a:ext cx="10972800" cy="803700"/>
          </a:xfrm>
          <a:prstGeom prst="rect">
            <a:avLst/>
          </a:prstGeom>
          <a:noFill/>
          <a:ln>
            <a:noFill/>
          </a:ln>
        </p:spPr>
        <p:txBody>
          <a:bodyPr anchorCtr="0" anchor="ctr" bIns="60925" lIns="121900" spcFirstLastPara="1" rIns="121900" wrap="square" tIns="60925">
            <a:normAutofit/>
          </a:bodyPr>
          <a:lstStyle/>
          <a:p>
            <a:pPr indent="0" lvl="0" marL="0" rtl="0" algn="ctr">
              <a:lnSpc>
                <a:spcPct val="100000"/>
              </a:lnSpc>
              <a:spcBef>
                <a:spcPts val="0"/>
              </a:spcBef>
              <a:spcAft>
                <a:spcPts val="0"/>
              </a:spcAft>
              <a:buClr>
                <a:schemeClr val="dk1"/>
              </a:buClr>
              <a:buSzPts val="4300"/>
              <a:buFont typeface="Arial"/>
              <a:buNone/>
            </a:pPr>
            <a:r>
              <a:rPr lang="en-US"/>
              <a:t>Project Timeline </a:t>
            </a:r>
            <a:endParaRPr/>
          </a:p>
        </p:txBody>
      </p:sp>
      <p:grpSp>
        <p:nvGrpSpPr>
          <p:cNvPr id="194" name="Google Shape;194;g3430018f360_0_249"/>
          <p:cNvGrpSpPr/>
          <p:nvPr/>
        </p:nvGrpSpPr>
        <p:grpSpPr>
          <a:xfrm>
            <a:off x="562785" y="3041975"/>
            <a:ext cx="11066123" cy="1786000"/>
            <a:chOff x="457200" y="2987550"/>
            <a:chExt cx="8299800" cy="1786000"/>
          </a:xfrm>
        </p:grpSpPr>
        <p:sp>
          <p:nvSpPr>
            <p:cNvPr id="195" name="Google Shape;195;g3430018f360_0_249"/>
            <p:cNvSpPr/>
            <p:nvPr/>
          </p:nvSpPr>
          <p:spPr>
            <a:xfrm>
              <a:off x="457200" y="3717250"/>
              <a:ext cx="8299800" cy="38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6" name="Google Shape;196;g3430018f360_0_249"/>
            <p:cNvSpPr/>
            <p:nvPr/>
          </p:nvSpPr>
          <p:spPr>
            <a:xfrm rot="-5400000">
              <a:off x="712700" y="33563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 name="Google Shape;197;g3430018f360_0_249"/>
            <p:cNvSpPr/>
            <p:nvPr/>
          </p:nvSpPr>
          <p:spPr>
            <a:xfrm rot="5400000">
              <a:off x="2066413"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 name="Google Shape;198;g3430018f360_0_249"/>
            <p:cNvSpPr/>
            <p:nvPr/>
          </p:nvSpPr>
          <p:spPr>
            <a:xfrm rot="-5400000">
              <a:off x="3420150" y="33563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 name="Google Shape;199;g3430018f360_0_249"/>
            <p:cNvSpPr/>
            <p:nvPr/>
          </p:nvSpPr>
          <p:spPr>
            <a:xfrm rot="-5400000">
              <a:off x="6127600" y="33019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 name="Google Shape;200;g3430018f360_0_249"/>
            <p:cNvSpPr/>
            <p:nvPr/>
          </p:nvSpPr>
          <p:spPr>
            <a:xfrm rot="5400000">
              <a:off x="4803400"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 name="Google Shape;201;g3430018f360_0_249"/>
            <p:cNvSpPr/>
            <p:nvPr/>
          </p:nvSpPr>
          <p:spPr>
            <a:xfrm rot="5400000">
              <a:off x="7533475"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 name="Google Shape;202;g3430018f360_0_249"/>
            <p:cNvSpPr txBox="1"/>
            <p:nvPr/>
          </p:nvSpPr>
          <p:spPr>
            <a:xfrm>
              <a:off x="457200" y="3924850"/>
              <a:ext cx="1566600" cy="381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Update #1 (Jan 15)</a:t>
              </a:r>
              <a:endParaRPr b="1" i="0" sz="1600" u="none" cap="none" strike="noStrike">
                <a:solidFill>
                  <a:schemeClr val="dk1"/>
                </a:solidFill>
                <a:latin typeface="Arial"/>
                <a:ea typeface="Arial"/>
                <a:cs typeface="Arial"/>
                <a:sym typeface="Arial"/>
              </a:endParaRPr>
            </a:p>
          </p:txBody>
        </p:sp>
        <p:sp>
          <p:nvSpPr>
            <p:cNvPr id="203" name="Google Shape;203;g3430018f360_0_249"/>
            <p:cNvSpPr txBox="1"/>
            <p:nvPr/>
          </p:nvSpPr>
          <p:spPr>
            <a:xfrm>
              <a:off x="1724150" y="3489445"/>
              <a:ext cx="1508400" cy="413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Update #2 (Feb 3)</a:t>
              </a:r>
              <a:endParaRPr b="1" i="0" sz="1600" u="none" cap="none" strike="noStrike">
                <a:solidFill>
                  <a:schemeClr val="dk1"/>
                </a:solidFill>
                <a:latin typeface="Arial"/>
                <a:ea typeface="Arial"/>
                <a:cs typeface="Arial"/>
                <a:sym typeface="Arial"/>
              </a:endParaRPr>
            </a:p>
          </p:txBody>
        </p:sp>
        <p:sp>
          <p:nvSpPr>
            <p:cNvPr id="204" name="Google Shape;204;g3430018f360_0_249"/>
            <p:cNvSpPr txBox="1"/>
            <p:nvPr/>
          </p:nvSpPr>
          <p:spPr>
            <a:xfrm>
              <a:off x="3050150" y="3941050"/>
              <a:ext cx="1566600" cy="381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Update #3 (Feb 17)</a:t>
              </a:r>
              <a:endParaRPr b="1" i="0" sz="1600" u="none" cap="none" strike="noStrike">
                <a:solidFill>
                  <a:schemeClr val="dk1"/>
                </a:solidFill>
                <a:latin typeface="Arial"/>
                <a:ea typeface="Arial"/>
                <a:cs typeface="Arial"/>
                <a:sym typeface="Arial"/>
              </a:endParaRPr>
            </a:p>
          </p:txBody>
        </p:sp>
        <p:sp>
          <p:nvSpPr>
            <p:cNvPr id="205" name="Google Shape;205;g3430018f360_0_249"/>
            <p:cNvSpPr txBox="1"/>
            <p:nvPr/>
          </p:nvSpPr>
          <p:spPr>
            <a:xfrm>
              <a:off x="4490650" y="3489450"/>
              <a:ext cx="1508400" cy="381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Update #4 (Mar 3)</a:t>
              </a:r>
              <a:endParaRPr b="1" i="0" sz="1600" u="none" cap="none" strike="noStrike">
                <a:solidFill>
                  <a:schemeClr val="dk1"/>
                </a:solidFill>
                <a:latin typeface="Arial"/>
                <a:ea typeface="Arial"/>
                <a:cs typeface="Arial"/>
                <a:sym typeface="Arial"/>
              </a:endParaRPr>
            </a:p>
          </p:txBody>
        </p:sp>
        <p:sp>
          <p:nvSpPr>
            <p:cNvPr id="206" name="Google Shape;206;g3430018f360_0_249"/>
            <p:cNvSpPr txBox="1"/>
            <p:nvPr/>
          </p:nvSpPr>
          <p:spPr>
            <a:xfrm>
              <a:off x="5855701" y="3941050"/>
              <a:ext cx="1566600" cy="413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Update #5 (Mar 24)</a:t>
              </a:r>
              <a:endParaRPr b="1" i="0" sz="1600" u="none" cap="none" strike="noStrike">
                <a:solidFill>
                  <a:schemeClr val="dk1"/>
                </a:solidFill>
                <a:latin typeface="Arial"/>
                <a:ea typeface="Arial"/>
                <a:cs typeface="Arial"/>
                <a:sym typeface="Arial"/>
              </a:endParaRPr>
            </a:p>
          </p:txBody>
        </p:sp>
        <p:sp>
          <p:nvSpPr>
            <p:cNvPr id="207" name="Google Shape;207;g3430018f360_0_249"/>
            <p:cNvSpPr txBox="1"/>
            <p:nvPr/>
          </p:nvSpPr>
          <p:spPr>
            <a:xfrm>
              <a:off x="7227625" y="3489450"/>
              <a:ext cx="1508400" cy="381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Final #6 (Apr 7)</a:t>
              </a:r>
              <a:endParaRPr b="1" i="0" sz="1600" u="none" cap="none" strike="noStrike">
                <a:solidFill>
                  <a:schemeClr val="dk1"/>
                </a:solidFill>
                <a:latin typeface="Arial"/>
                <a:ea typeface="Arial"/>
                <a:cs typeface="Arial"/>
                <a:sym typeface="Arial"/>
              </a:endParaRPr>
            </a:p>
          </p:txBody>
        </p:sp>
      </p:grpSp>
      <p:sp>
        <p:nvSpPr>
          <p:cNvPr id="208" name="Google Shape;208;g3430018f360_0_249"/>
          <p:cNvSpPr txBox="1"/>
          <p:nvPr/>
        </p:nvSpPr>
        <p:spPr>
          <a:xfrm>
            <a:off x="562800" y="1640650"/>
            <a:ext cx="3872100" cy="1446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4300"/>
              <a:buFont typeface="Arial"/>
              <a:buNone/>
            </a:pPr>
            <a:r>
              <a:t/>
            </a:r>
            <a:endParaRPr b="0" i="0" sz="4300" u="none" cap="none" strike="noStrike">
              <a:solidFill>
                <a:schemeClr val="dk1"/>
              </a:solidFill>
              <a:latin typeface="Arial"/>
              <a:ea typeface="Arial"/>
              <a:cs typeface="Arial"/>
              <a:sym typeface="Arial"/>
            </a:endParaRPr>
          </a:p>
        </p:txBody>
      </p:sp>
      <p:sp>
        <p:nvSpPr>
          <p:cNvPr id="209" name="Google Shape;209;g3430018f360_0_249"/>
          <p:cNvSpPr txBox="1"/>
          <p:nvPr/>
        </p:nvSpPr>
        <p:spPr>
          <a:xfrm>
            <a:off x="268500" y="1751800"/>
            <a:ext cx="3762000" cy="1294500"/>
          </a:xfrm>
          <a:prstGeom prst="rect">
            <a:avLst/>
          </a:prstGeom>
          <a:noFill/>
          <a:ln>
            <a:noFill/>
          </a:ln>
        </p:spPr>
        <p:txBody>
          <a:bodyPr anchorCtr="0" anchor="t" bIns="121900" lIns="121900" spcFirstLastPara="1" rIns="121900" wrap="square" tIns="121900">
            <a:noAutofit/>
          </a:bodyPr>
          <a:lstStyle/>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Review/update progress since E403</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Team finalizing design of new PCBs</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Order PCB and components</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Conversation over physical structure of cobot arm…(Amazon purchase with 1x BLDC motor and 3x-4x Servo)</a:t>
            </a:r>
            <a:endParaRPr b="0" i="0" sz="1300" u="none" cap="none" strike="noStrike">
              <a:solidFill>
                <a:schemeClr val="dk1"/>
              </a:solidFill>
              <a:latin typeface="Arial"/>
              <a:ea typeface="Arial"/>
              <a:cs typeface="Arial"/>
              <a:sym typeface="Arial"/>
            </a:endParaRPr>
          </a:p>
        </p:txBody>
      </p:sp>
      <p:sp>
        <p:nvSpPr>
          <p:cNvPr id="210" name="Google Shape;210;g3430018f360_0_249"/>
          <p:cNvSpPr txBox="1"/>
          <p:nvPr/>
        </p:nvSpPr>
        <p:spPr>
          <a:xfrm>
            <a:off x="562800" y="4827975"/>
            <a:ext cx="3762000" cy="1294500"/>
          </a:xfrm>
          <a:prstGeom prst="rect">
            <a:avLst/>
          </a:prstGeom>
          <a:noFill/>
          <a:ln>
            <a:noFill/>
          </a:ln>
        </p:spPr>
        <p:txBody>
          <a:bodyPr anchorCtr="0" anchor="t" bIns="121900" lIns="121900" spcFirstLastPara="1" rIns="121900" wrap="square" tIns="121900">
            <a:noAutofit/>
          </a:bodyPr>
          <a:lstStyle/>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Finish putting together new generation boards</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Test and validate to ensure functionality</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Cobot arm delivered and brainstorm ideas</a:t>
            </a:r>
            <a:endParaRPr b="0" i="0" sz="1300" u="none" cap="none" strike="noStrike">
              <a:solidFill>
                <a:schemeClr val="dk1"/>
              </a:solidFill>
              <a:latin typeface="Arial"/>
              <a:ea typeface="Arial"/>
              <a:cs typeface="Arial"/>
              <a:sym typeface="Arial"/>
            </a:endParaRPr>
          </a:p>
        </p:txBody>
      </p:sp>
      <p:sp>
        <p:nvSpPr>
          <p:cNvPr id="211" name="Google Shape;211;g3430018f360_0_249"/>
          <p:cNvSpPr txBox="1"/>
          <p:nvPr/>
        </p:nvSpPr>
        <p:spPr>
          <a:xfrm>
            <a:off x="4316251" y="1751800"/>
            <a:ext cx="3762000" cy="1294500"/>
          </a:xfrm>
          <a:prstGeom prst="rect">
            <a:avLst/>
          </a:prstGeom>
          <a:noFill/>
          <a:ln>
            <a:noFill/>
          </a:ln>
        </p:spPr>
        <p:txBody>
          <a:bodyPr anchorCtr="0" anchor="t" bIns="121900" lIns="121900" spcFirstLastPara="1" rIns="121900" wrap="square" tIns="121900">
            <a:noAutofit/>
          </a:bodyPr>
          <a:lstStyle/>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Team is fixing issues with integration between subsystems</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Reviewing bugs/fixing problems</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Cobot arm should have clear path and deliverables</a:t>
            </a:r>
            <a:endParaRPr b="0" i="0" sz="1300" u="none" cap="none" strike="noStrike">
              <a:solidFill>
                <a:schemeClr val="dk1"/>
              </a:solidFill>
              <a:latin typeface="Arial"/>
              <a:ea typeface="Arial"/>
              <a:cs typeface="Arial"/>
              <a:sym typeface="Arial"/>
            </a:endParaRPr>
          </a:p>
        </p:txBody>
      </p:sp>
      <p:sp>
        <p:nvSpPr>
          <p:cNvPr id="212" name="Google Shape;212;g3430018f360_0_249"/>
          <p:cNvSpPr txBox="1"/>
          <p:nvPr/>
        </p:nvSpPr>
        <p:spPr>
          <a:xfrm>
            <a:off x="4463417" y="4827975"/>
            <a:ext cx="3762000" cy="1294500"/>
          </a:xfrm>
          <a:prstGeom prst="rect">
            <a:avLst/>
          </a:prstGeom>
          <a:noFill/>
          <a:ln>
            <a:noFill/>
          </a:ln>
        </p:spPr>
        <p:txBody>
          <a:bodyPr anchorCtr="0" anchor="t" bIns="121900" lIns="121900" spcFirstLastPara="1" rIns="121900" wrap="square" tIns="121900">
            <a:noAutofit/>
          </a:bodyPr>
          <a:lstStyle/>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Integration should be nearing completion</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Cobot arm is revamped and near operation</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Issues should be resolved with subsystems</a:t>
            </a:r>
            <a:endParaRPr b="0" i="0" sz="1300" u="none" cap="none" strike="noStrike">
              <a:solidFill>
                <a:schemeClr val="dk1"/>
              </a:solidFill>
              <a:latin typeface="Arial"/>
              <a:ea typeface="Arial"/>
              <a:cs typeface="Arial"/>
              <a:sym typeface="Arial"/>
            </a:endParaRPr>
          </a:p>
        </p:txBody>
      </p:sp>
      <p:sp>
        <p:nvSpPr>
          <p:cNvPr id="213" name="Google Shape;213;g3430018f360_0_249"/>
          <p:cNvSpPr txBox="1"/>
          <p:nvPr/>
        </p:nvSpPr>
        <p:spPr>
          <a:xfrm>
            <a:off x="8364033" y="1716850"/>
            <a:ext cx="3762000" cy="1294500"/>
          </a:xfrm>
          <a:prstGeom prst="rect">
            <a:avLst/>
          </a:prstGeom>
          <a:noFill/>
          <a:ln>
            <a:noFill/>
          </a:ln>
        </p:spPr>
        <p:txBody>
          <a:bodyPr anchorCtr="0" anchor="t" bIns="121900" lIns="121900" spcFirstLastPara="1" rIns="121900" wrap="square" tIns="121900">
            <a:noAutofit/>
          </a:bodyPr>
          <a:lstStyle/>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Team is fully integrated and operational</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Cobot arm is moving </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Fix issues with accuracy and movement of arm</a:t>
            </a:r>
            <a:endParaRPr b="0" i="0" sz="1300" u="none" cap="none" strike="noStrike">
              <a:solidFill>
                <a:schemeClr val="dk1"/>
              </a:solidFill>
              <a:latin typeface="Arial"/>
              <a:ea typeface="Arial"/>
              <a:cs typeface="Arial"/>
              <a:sym typeface="Arial"/>
            </a:endParaRPr>
          </a:p>
        </p:txBody>
      </p:sp>
      <p:sp>
        <p:nvSpPr>
          <p:cNvPr id="214" name="Google Shape;214;g3430018f360_0_249"/>
          <p:cNvSpPr txBox="1"/>
          <p:nvPr/>
        </p:nvSpPr>
        <p:spPr>
          <a:xfrm>
            <a:off x="8312200" y="4827975"/>
            <a:ext cx="3762000" cy="1294500"/>
          </a:xfrm>
          <a:prstGeom prst="rect">
            <a:avLst/>
          </a:prstGeom>
          <a:noFill/>
          <a:ln>
            <a:noFill/>
          </a:ln>
        </p:spPr>
        <p:txBody>
          <a:bodyPr anchorCtr="0" anchor="t" bIns="121900" lIns="121900" spcFirstLastPara="1" rIns="121900" wrap="square" tIns="121900">
            <a:noAutofit/>
          </a:bodyPr>
          <a:lstStyle/>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Cobot arm is working as expected and can pick up objects that meet the restrictions</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Team is making project look visually appealing</a:t>
            </a:r>
            <a:endParaRPr b="0" i="0" sz="1300" u="none" cap="none" strike="noStrike">
              <a:solidFill>
                <a:schemeClr val="dk1"/>
              </a:solidFill>
              <a:latin typeface="Arial"/>
              <a:ea typeface="Arial"/>
              <a:cs typeface="Arial"/>
              <a:sym typeface="Arial"/>
            </a:endParaRPr>
          </a:p>
          <a:p>
            <a:pPr indent="-387350" lvl="0" marL="609600" marR="0" rtl="0" algn="l">
              <a:lnSpc>
                <a:spcPct val="100000"/>
              </a:lnSpc>
              <a:spcBef>
                <a:spcPts val="0"/>
              </a:spcBef>
              <a:spcAft>
                <a:spcPts val="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Cosmetic touch ups</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4317b73c0b_0_12"/>
          <p:cNvSpPr txBox="1"/>
          <p:nvPr>
            <p:ph type="title"/>
          </p:nvPr>
        </p:nvSpPr>
        <p:spPr>
          <a:xfrm>
            <a:off x="1981200" y="91532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Team Member 1</a:t>
            </a:r>
            <a:endParaRPr/>
          </a:p>
        </p:txBody>
      </p:sp>
      <p:graphicFrame>
        <p:nvGraphicFramePr>
          <p:cNvPr id="220" name="Google Shape;220;g34317b73c0b_0_12"/>
          <p:cNvGraphicFramePr/>
          <p:nvPr/>
        </p:nvGraphicFramePr>
        <p:xfrm>
          <a:off x="2209800" y="1719025"/>
          <a:ext cx="3000000" cy="3000000"/>
        </p:xfrm>
        <a:graphic>
          <a:graphicData uri="http://schemas.openxmlformats.org/drawingml/2006/table">
            <a:tbl>
              <a:tblPr>
                <a:noFill/>
                <a:tableStyleId>{905E2FB1-E2DC-4178-8346-116D0EFCDFFA}</a:tableStyleId>
              </a:tblPr>
              <a:tblGrid>
                <a:gridCol w="3886200"/>
                <a:gridCol w="3886200"/>
              </a:tblGrid>
              <a:tr h="802975">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18</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3592725">
                <a:tc>
                  <a:txBody>
                    <a:bodyPr/>
                    <a:lstStyle/>
                    <a:p>
                      <a:pPr indent="0" lvl="0" marL="0" marR="0" rtl="0" algn="l">
                        <a:spcBef>
                          <a:spcPts val="0"/>
                        </a:spcBef>
                        <a:spcAft>
                          <a:spcPts val="0"/>
                        </a:spcAft>
                        <a:buNone/>
                      </a:pPr>
                      <a:r>
                        <a:rPr lang="en-US"/>
                        <a:t>Assembly of Cobot</a:t>
                      </a:r>
                      <a:endParaRPr/>
                    </a:p>
                    <a:p>
                      <a:pPr indent="-317500" lvl="0" marL="457200" marR="0" rtl="0" algn="l">
                        <a:spcBef>
                          <a:spcPts val="0"/>
                        </a:spcBef>
                        <a:spcAft>
                          <a:spcPts val="0"/>
                        </a:spcAft>
                        <a:buSzPts val="1400"/>
                        <a:buChar char="●"/>
                      </a:pPr>
                      <a:r>
                        <a:rPr lang="en-US"/>
                        <a:t>Created and assembled </a:t>
                      </a:r>
                      <a:r>
                        <a:rPr lang="en-US"/>
                        <a:t>acrylic</a:t>
                      </a:r>
                      <a:r>
                        <a:rPr lang="en-US"/>
                        <a:t> mounting plates to attach to the Motor Mounting Hub and Rotating Bearing Plate</a:t>
                      </a:r>
                      <a:endParaRPr/>
                    </a:p>
                    <a:p>
                      <a:pPr indent="-317500" lvl="0" marL="457200" marR="0" rtl="0" algn="l">
                        <a:spcBef>
                          <a:spcPts val="0"/>
                        </a:spcBef>
                        <a:spcAft>
                          <a:spcPts val="0"/>
                        </a:spcAft>
                        <a:buSzPts val="1400"/>
                        <a:buChar char="●"/>
                      </a:pPr>
                      <a:r>
                        <a:rPr lang="en-US"/>
                        <a:t>Assembly of Robotic Arm and BLDC Motor into </a:t>
                      </a:r>
                      <a:r>
                        <a:rPr lang="en-US"/>
                        <a:t>Cobot.</a:t>
                      </a:r>
                      <a:endParaRPr/>
                    </a:p>
                    <a:p>
                      <a:pPr indent="0" lvl="0" marL="0" marR="0" rtl="0" algn="l">
                        <a:spcBef>
                          <a:spcPts val="0"/>
                        </a:spcBef>
                        <a:spcAft>
                          <a:spcPts val="0"/>
                        </a:spcAft>
                        <a:buNone/>
                      </a:pPr>
                      <a:r>
                        <a:rPr lang="en-US"/>
                        <a:t>BLDC Motor Functionality</a:t>
                      </a:r>
                      <a:endParaRPr/>
                    </a:p>
                    <a:p>
                      <a:pPr indent="-317500" lvl="0" marL="457200" marR="0" rtl="0" algn="l">
                        <a:spcBef>
                          <a:spcPts val="0"/>
                        </a:spcBef>
                        <a:spcAft>
                          <a:spcPts val="0"/>
                        </a:spcAft>
                        <a:buSzPts val="1400"/>
                        <a:buChar char="●"/>
                      </a:pPr>
                      <a:r>
                        <a:rPr lang="en-US"/>
                        <a:t>BLDC Motor Board Operates with no faults</a:t>
                      </a:r>
                      <a:endParaRPr/>
                    </a:p>
                    <a:p>
                      <a:pPr indent="-317500" lvl="0" marL="457200" marR="0" rtl="0" algn="l">
                        <a:spcBef>
                          <a:spcPts val="0"/>
                        </a:spcBef>
                        <a:spcAft>
                          <a:spcPts val="0"/>
                        </a:spcAft>
                        <a:buSzPts val="1400"/>
                        <a:buChar char="●"/>
                      </a:pPr>
                      <a:r>
                        <a:rPr lang="en-US"/>
                        <a:t>BLDC Motor spins left and right using the mobile application to control direction</a:t>
                      </a:r>
                      <a:endParaRPr/>
                    </a:p>
                    <a:p>
                      <a:pPr indent="-317500" lvl="1" marL="914400" marR="0" rtl="0" algn="l">
                        <a:spcBef>
                          <a:spcPts val="0"/>
                        </a:spcBef>
                        <a:spcAft>
                          <a:spcPts val="0"/>
                        </a:spcAft>
                        <a:buSzPts val="1400"/>
                        <a:buChar char="○"/>
                      </a:pPr>
                      <a:r>
                        <a:rPr lang="en-US"/>
                        <a:t>Spins, but not </a:t>
                      </a:r>
                      <a:r>
                        <a:rPr lang="en-US"/>
                        <a:t>consistent</a:t>
                      </a:r>
                      <a:r>
                        <a:rPr lang="en-US"/>
                        <a:t> movement at around ~10% duty cycle.</a:t>
                      </a:r>
                      <a:endParaRPr/>
                    </a:p>
                    <a:p>
                      <a:pPr indent="0" lvl="0" marL="0" marR="0" rtl="0" algn="l">
                        <a:spcBef>
                          <a:spcPts val="0"/>
                        </a:spcBef>
                        <a:spcAft>
                          <a:spcPts val="0"/>
                        </a:spcAft>
                        <a:buNone/>
                      </a:pPr>
                      <a:r>
                        <a:rPr lang="en-US"/>
                        <a:t>Post-Assembly Testing</a:t>
                      </a:r>
                      <a:endParaRPr/>
                    </a:p>
                    <a:p>
                      <a:pPr indent="-317500" lvl="0" marL="457200" marR="0" rtl="0" algn="l">
                        <a:spcBef>
                          <a:spcPts val="0"/>
                        </a:spcBef>
                        <a:spcAft>
                          <a:spcPts val="0"/>
                        </a:spcAft>
                        <a:buSzPts val="1400"/>
                        <a:buChar char="●"/>
                      </a:pPr>
                      <a:r>
                        <a:rPr lang="en-US"/>
                        <a:t>Helped to test the functionality of all motors with team after assembly of cobot arm</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a:t>Encoder Implementation</a:t>
                      </a:r>
                      <a:endParaRPr/>
                    </a:p>
                    <a:p>
                      <a:pPr indent="-317500" lvl="0" marL="457200" marR="0" rtl="0" algn="l">
                        <a:spcBef>
                          <a:spcPts val="0"/>
                        </a:spcBef>
                        <a:spcAft>
                          <a:spcPts val="0"/>
                        </a:spcAft>
                        <a:buSzPts val="1400"/>
                        <a:buChar char="●"/>
                      </a:pPr>
                      <a:r>
                        <a:rPr lang="en-US"/>
                        <a:t>Implement Encoder into code for mobile application to allow for BLDC motor to operate within boundaries.</a:t>
                      </a:r>
                      <a:endParaRPr/>
                    </a:p>
                    <a:p>
                      <a:pPr indent="0" lvl="0" marL="0" marR="0" rtl="0" algn="l">
                        <a:spcBef>
                          <a:spcPts val="0"/>
                        </a:spcBef>
                        <a:spcAft>
                          <a:spcPts val="0"/>
                        </a:spcAft>
                        <a:buNone/>
                      </a:pPr>
                      <a:r>
                        <a:rPr lang="en-US"/>
                        <a:t>Motor Movement</a:t>
                      </a:r>
                      <a:endParaRPr/>
                    </a:p>
                    <a:p>
                      <a:pPr indent="-317500" lvl="0" marL="457200" marR="0" rtl="0" algn="l">
                        <a:spcBef>
                          <a:spcPts val="0"/>
                        </a:spcBef>
                        <a:spcAft>
                          <a:spcPts val="0"/>
                        </a:spcAft>
                        <a:buSzPts val="1400"/>
                        <a:buChar char="●"/>
                      </a:pPr>
                      <a:r>
                        <a:rPr lang="en-US"/>
                        <a:t>On-going testing of best duty cycle % for smooth motor movement of the rotating bearing plate.</a:t>
                      </a:r>
                      <a:endParaRPr/>
                    </a:p>
                    <a:p>
                      <a:pPr indent="-317500" lvl="1" marL="914400" marR="0" rtl="0" algn="l">
                        <a:spcBef>
                          <a:spcPts val="0"/>
                        </a:spcBef>
                        <a:spcAft>
                          <a:spcPts val="0"/>
                        </a:spcAft>
                        <a:buSzPts val="1400"/>
                        <a:buChar char="○"/>
                      </a:pPr>
                      <a:r>
                        <a:rPr lang="en-US"/>
                        <a:t>Possibly need to re-grease the bearing as our first assembly was screwed on too tight</a:t>
                      </a:r>
                      <a:endParaRPr/>
                    </a:p>
                    <a:p>
                      <a:pPr indent="0" lvl="0" marL="0" marR="0" rtl="0" algn="l">
                        <a:spcBef>
                          <a:spcPts val="0"/>
                        </a:spcBef>
                        <a:spcAft>
                          <a:spcPts val="0"/>
                        </a:spcAft>
                        <a:buNone/>
                      </a:pPr>
                      <a:r>
                        <a:rPr lang="en-US"/>
                        <a:t>Power and System Testing</a:t>
                      </a:r>
                      <a:endParaRPr/>
                    </a:p>
                    <a:p>
                      <a:pPr indent="-317500" lvl="0" marL="457200" marR="0" rtl="0" algn="l">
                        <a:spcBef>
                          <a:spcPts val="0"/>
                        </a:spcBef>
                        <a:spcAft>
                          <a:spcPts val="0"/>
                        </a:spcAft>
                        <a:buSzPts val="1400"/>
                        <a:buChar char="●"/>
                      </a:pPr>
                      <a:r>
                        <a:rPr lang="en-US"/>
                        <a:t>Some errors present when routing power </a:t>
                      </a:r>
                      <a:r>
                        <a:rPr lang="en-US"/>
                        <a:t>between the Motor Driver PCB and Power Supply PCB</a:t>
                      </a:r>
                      <a:endParaRPr/>
                    </a:p>
                    <a:p>
                      <a:pPr indent="-317500" lvl="0" marL="457200" marR="0" rtl="0" algn="l">
                        <a:spcBef>
                          <a:spcPts val="0"/>
                        </a:spcBef>
                        <a:spcAft>
                          <a:spcPts val="0"/>
                        </a:spcAft>
                        <a:buSzPts val="1400"/>
                        <a:buChar char="●"/>
                      </a:pPr>
                      <a:r>
                        <a:rPr lang="en-US"/>
                        <a:t>Wire management and clean-up of our current design</a:t>
                      </a:r>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21" name="Google Shape;221;g34317b73c0b_0_12"/>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Ethan Woods</a:t>
            </a:r>
            <a:endParaRPr sz="32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8"/>
          <p:cNvSpPr txBox="1"/>
          <p:nvPr>
            <p:ph type="title"/>
          </p:nvPr>
        </p:nvSpPr>
        <p:spPr>
          <a:xfrm>
            <a:off x="2133600" y="791802"/>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Team Member 1</a:t>
            </a:r>
            <a:endParaRPr/>
          </a:p>
        </p:txBody>
      </p:sp>
      <p:sp>
        <p:nvSpPr>
          <p:cNvPr id="227" name="Google Shape;227;p8"/>
          <p:cNvSpPr txBox="1"/>
          <p:nvPr/>
        </p:nvSpPr>
        <p:spPr>
          <a:xfrm>
            <a:off x="10025450" y="231975"/>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00"/>
              <a:t>Ethan Woods</a:t>
            </a:r>
            <a:endParaRPr sz="3200">
              <a:solidFill>
                <a:srgbClr val="000000"/>
              </a:solidFill>
            </a:endParaRPr>
          </a:p>
        </p:txBody>
      </p:sp>
      <p:sp>
        <p:nvSpPr>
          <p:cNvPr id="228" name="Google Shape;228;p8"/>
          <p:cNvSpPr txBox="1"/>
          <p:nvPr/>
        </p:nvSpPr>
        <p:spPr>
          <a:xfrm>
            <a:off x="187125" y="1732825"/>
            <a:ext cx="42654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Encoder </a:t>
            </a:r>
            <a:r>
              <a:rPr lang="en-US">
                <a:solidFill>
                  <a:schemeClr val="dk1"/>
                </a:solidFill>
              </a:rPr>
              <a:t>not yet implemented due to assembly, but implementation will be as follows:</a:t>
            </a:r>
            <a:endParaRPr>
              <a:solidFill>
                <a:schemeClr val="dk1"/>
              </a:solidFill>
            </a:endParaRPr>
          </a:p>
        </p:txBody>
      </p:sp>
      <p:pic>
        <p:nvPicPr>
          <p:cNvPr id="229" name="Google Shape;229;p8"/>
          <p:cNvPicPr preferRelativeResize="0"/>
          <p:nvPr/>
        </p:nvPicPr>
        <p:blipFill>
          <a:blip r:embed="rId3">
            <a:alphaModFix/>
          </a:blip>
          <a:stretch>
            <a:fillRect/>
          </a:stretch>
        </p:blipFill>
        <p:spPr>
          <a:xfrm>
            <a:off x="187125" y="2320450"/>
            <a:ext cx="3095525" cy="3829149"/>
          </a:xfrm>
          <a:prstGeom prst="rect">
            <a:avLst/>
          </a:prstGeom>
          <a:noFill/>
          <a:ln>
            <a:noFill/>
          </a:ln>
        </p:spPr>
      </p:pic>
      <p:sp>
        <p:nvSpPr>
          <p:cNvPr id="230" name="Google Shape;230;p8"/>
          <p:cNvSpPr txBox="1"/>
          <p:nvPr/>
        </p:nvSpPr>
        <p:spPr>
          <a:xfrm>
            <a:off x="3311925" y="2214850"/>
            <a:ext cx="3303300" cy="3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Encoder Breakdown</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Encoder will limit BLDC movement to 90° in both right and left directions.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The mobile app will stop sending movement signals once the motor has reached its threshold of distance.</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It should be able to track back and forth movement and not stop if not past the threshold.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To know the cobot has re-centered (facing front), ENC I will move high, thus setting both right and left counts back to 0 (starting point).</a:t>
            </a:r>
            <a:endParaRPr>
              <a:solidFill>
                <a:schemeClr val="dk1"/>
              </a:solidFill>
            </a:endParaRPr>
          </a:p>
        </p:txBody>
      </p:sp>
      <p:sp>
        <p:nvSpPr>
          <p:cNvPr id="231" name="Google Shape;231;p8"/>
          <p:cNvSpPr txBox="1"/>
          <p:nvPr/>
        </p:nvSpPr>
        <p:spPr>
          <a:xfrm>
            <a:off x="7231825" y="6149600"/>
            <a:ext cx="41343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Functionality</a:t>
            </a:r>
            <a:r>
              <a:rPr b="1" lang="en-US" sz="1800">
                <a:solidFill>
                  <a:schemeClr val="dk1"/>
                </a:solidFill>
              </a:rPr>
              <a:t>:</a:t>
            </a:r>
            <a:r>
              <a:rPr lang="en-US" sz="1800">
                <a:solidFill>
                  <a:schemeClr val="dk1"/>
                </a:solidFill>
              </a:rPr>
              <a:t> Shown in later slides!!</a:t>
            </a:r>
            <a:endParaRPr sz="1800">
              <a:solidFill>
                <a:schemeClr val="dk1"/>
              </a:solidFill>
            </a:endParaRPr>
          </a:p>
        </p:txBody>
      </p:sp>
      <p:pic>
        <p:nvPicPr>
          <p:cNvPr id="232" name="Google Shape;232;p8"/>
          <p:cNvPicPr preferRelativeResize="0"/>
          <p:nvPr/>
        </p:nvPicPr>
        <p:blipFill rotWithShape="1">
          <a:blip r:embed="rId4">
            <a:alphaModFix/>
          </a:blip>
          <a:srcRect b="0" l="28747" r="15148" t="2267"/>
          <a:stretch/>
        </p:blipFill>
        <p:spPr>
          <a:xfrm>
            <a:off x="9084525" y="1916225"/>
            <a:ext cx="2945101" cy="3508201"/>
          </a:xfrm>
          <a:prstGeom prst="rect">
            <a:avLst/>
          </a:prstGeom>
          <a:noFill/>
          <a:ln>
            <a:noFill/>
          </a:ln>
        </p:spPr>
      </p:pic>
      <p:sp>
        <p:nvSpPr>
          <p:cNvPr id="233" name="Google Shape;233;p8"/>
          <p:cNvSpPr/>
          <p:nvPr/>
        </p:nvSpPr>
        <p:spPr>
          <a:xfrm rot="-3515488">
            <a:off x="9517819" y="5219541"/>
            <a:ext cx="1007413" cy="110772"/>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34" name="Google Shape;234;p8"/>
          <p:cNvSpPr txBox="1"/>
          <p:nvPr/>
        </p:nvSpPr>
        <p:spPr>
          <a:xfrm>
            <a:off x="6615225" y="1502525"/>
            <a:ext cx="20913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a:solidFill>
                  <a:schemeClr val="dk1"/>
                </a:solidFill>
              </a:rPr>
              <a:t>Custom Attachment to Mounting Hub</a:t>
            </a:r>
            <a:endParaRPr b="1" i="0" u="none" cap="none" strike="noStrike">
              <a:solidFill>
                <a:schemeClr val="dk1"/>
              </a:solidFill>
              <a:latin typeface="Arial"/>
              <a:ea typeface="Arial"/>
              <a:cs typeface="Arial"/>
              <a:sym typeface="Arial"/>
            </a:endParaRPr>
          </a:p>
        </p:txBody>
      </p:sp>
      <p:pic>
        <p:nvPicPr>
          <p:cNvPr id="235" name="Google Shape;235;p8"/>
          <p:cNvPicPr preferRelativeResize="0"/>
          <p:nvPr/>
        </p:nvPicPr>
        <p:blipFill>
          <a:blip r:embed="rId5">
            <a:alphaModFix/>
          </a:blip>
          <a:stretch>
            <a:fillRect/>
          </a:stretch>
        </p:blipFill>
        <p:spPr>
          <a:xfrm>
            <a:off x="6615225" y="2130527"/>
            <a:ext cx="1752111" cy="2336148"/>
          </a:xfrm>
          <a:prstGeom prst="rect">
            <a:avLst/>
          </a:prstGeom>
          <a:noFill/>
          <a:ln>
            <a:noFill/>
          </a:ln>
        </p:spPr>
      </p:pic>
      <p:sp>
        <p:nvSpPr>
          <p:cNvPr id="236" name="Google Shape;236;p8"/>
          <p:cNvSpPr/>
          <p:nvPr/>
        </p:nvSpPr>
        <p:spPr>
          <a:xfrm rot="559507">
            <a:off x="8164176" y="3760200"/>
            <a:ext cx="1832922" cy="110578"/>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37" name="Google Shape;237;p8"/>
          <p:cNvSpPr txBox="1"/>
          <p:nvPr/>
        </p:nvSpPr>
        <p:spPr>
          <a:xfrm>
            <a:off x="9135300" y="5745150"/>
            <a:ext cx="15777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dk1"/>
                </a:solidFill>
              </a:rPr>
              <a:t>BLDC Motor</a:t>
            </a:r>
            <a:endParaRPr b="1" i="0" sz="1600" u="none" cap="none" strike="noStrike">
              <a:solidFill>
                <a:schemeClr val="dk1"/>
              </a:solidFill>
              <a:latin typeface="Arial"/>
              <a:ea typeface="Arial"/>
              <a:cs typeface="Arial"/>
              <a:sym typeface="Arial"/>
            </a:endParaRPr>
          </a:p>
        </p:txBody>
      </p:sp>
      <p:sp>
        <p:nvSpPr>
          <p:cNvPr id="238" name="Google Shape;238;p8"/>
          <p:cNvSpPr txBox="1"/>
          <p:nvPr/>
        </p:nvSpPr>
        <p:spPr>
          <a:xfrm>
            <a:off x="6644500" y="4520225"/>
            <a:ext cx="2300400" cy="144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a:solidFill>
                  <a:schemeClr val="dk1"/>
                </a:solidFill>
              </a:rPr>
              <a:t>Includes:</a:t>
            </a:r>
            <a:endParaRPr b="1">
              <a:solidFill>
                <a:schemeClr val="dk1"/>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1x Rotating Bearing Plate (</a:t>
            </a:r>
            <a:r>
              <a:rPr b="1" lang="en-US" sz="1200">
                <a:solidFill>
                  <a:schemeClr val="dk1"/>
                </a:solidFill>
              </a:rPr>
              <a:t>A)</a:t>
            </a:r>
            <a:endParaRPr b="1" sz="1200">
              <a:solidFill>
                <a:schemeClr val="dk1"/>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2x Custom Cut Acrylic Sheets (</a:t>
            </a:r>
            <a:r>
              <a:rPr b="1" lang="en-US" sz="1200">
                <a:solidFill>
                  <a:schemeClr val="dk1"/>
                </a:solidFill>
              </a:rPr>
              <a:t>B </a:t>
            </a:r>
            <a:r>
              <a:rPr lang="en-US" sz="1200">
                <a:solidFill>
                  <a:schemeClr val="dk1"/>
                </a:solidFill>
              </a:rPr>
              <a:t>and </a:t>
            </a:r>
            <a:r>
              <a:rPr b="1" lang="en-US" sz="1200">
                <a:solidFill>
                  <a:schemeClr val="dk1"/>
                </a:solidFill>
              </a:rPr>
              <a:t>C</a:t>
            </a:r>
            <a:r>
              <a:rPr lang="en-US" sz="1200">
                <a:solidFill>
                  <a:schemeClr val="dk1"/>
                </a:solidFill>
              </a:rPr>
              <a:t>)</a:t>
            </a:r>
            <a:endParaRPr sz="1200">
              <a:solidFill>
                <a:schemeClr val="dk1"/>
              </a:solidFill>
            </a:endParaRPr>
          </a:p>
          <a:p>
            <a:pPr indent="-304800" lvl="0" marL="457200" marR="0" rtl="0" algn="l">
              <a:lnSpc>
                <a:spcPct val="100000"/>
              </a:lnSpc>
              <a:spcBef>
                <a:spcPts val="0"/>
              </a:spcBef>
              <a:spcAft>
                <a:spcPts val="0"/>
              </a:spcAft>
              <a:buClr>
                <a:schemeClr val="dk1"/>
              </a:buClr>
              <a:buSzPts val="1200"/>
              <a:buChar char="●"/>
            </a:pPr>
            <a:r>
              <a:rPr lang="en-US" sz="1200">
                <a:solidFill>
                  <a:schemeClr val="dk1"/>
                </a:solidFill>
              </a:rPr>
              <a:t>1x </a:t>
            </a:r>
            <a:r>
              <a:rPr lang="en-US" sz="1200">
                <a:solidFill>
                  <a:schemeClr val="dk1"/>
                </a:solidFill>
              </a:rPr>
              <a:t>Universal</a:t>
            </a:r>
            <a:r>
              <a:rPr lang="en-US" sz="1200">
                <a:solidFill>
                  <a:schemeClr val="dk1"/>
                </a:solidFill>
              </a:rPr>
              <a:t> Motor Mounting Hub (</a:t>
            </a:r>
            <a:r>
              <a:rPr b="1" lang="en-US" sz="1200">
                <a:solidFill>
                  <a:schemeClr val="dk1"/>
                </a:solidFill>
              </a:rPr>
              <a:t>D</a:t>
            </a:r>
            <a:r>
              <a:rPr lang="en-US" sz="1200">
                <a:solidFill>
                  <a:schemeClr val="dk1"/>
                </a:solidFill>
              </a:rPr>
              <a:t>)</a:t>
            </a:r>
            <a:endParaRPr sz="1200">
              <a:solidFill>
                <a:schemeClr val="dk1"/>
              </a:solidFill>
            </a:endParaRPr>
          </a:p>
          <a:p>
            <a:pPr indent="0" lvl="0" marL="0" marR="0" rtl="0" algn="l">
              <a:lnSpc>
                <a:spcPct val="100000"/>
              </a:lnSpc>
              <a:spcBef>
                <a:spcPts val="0"/>
              </a:spcBef>
              <a:spcAft>
                <a:spcPts val="0"/>
              </a:spcAft>
              <a:buClr>
                <a:srgbClr val="000000"/>
              </a:buClr>
              <a:buSzPts val="1600"/>
              <a:buFont typeface="Arial"/>
              <a:buNone/>
            </a:pPr>
            <a:r>
              <a:t/>
            </a:r>
            <a:endParaRPr b="1" sz="1600">
              <a:solidFill>
                <a:schemeClr val="dk1"/>
              </a:solidFill>
            </a:endParaRPr>
          </a:p>
        </p:txBody>
      </p:sp>
      <p:sp>
        <p:nvSpPr>
          <p:cNvPr id="239" name="Google Shape;239;p8"/>
          <p:cNvSpPr txBox="1"/>
          <p:nvPr/>
        </p:nvSpPr>
        <p:spPr>
          <a:xfrm>
            <a:off x="11453050" y="3848875"/>
            <a:ext cx="373500" cy="375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200">
                <a:solidFill>
                  <a:srgbClr val="E81313"/>
                </a:solidFill>
              </a:rPr>
              <a:t>A</a:t>
            </a:r>
            <a:endParaRPr b="1" i="0" sz="1200" u="none" cap="none" strike="noStrike">
              <a:solidFill>
                <a:srgbClr val="E81313"/>
              </a:solidFill>
              <a:latin typeface="Arial"/>
              <a:ea typeface="Arial"/>
              <a:cs typeface="Arial"/>
              <a:sym typeface="Arial"/>
            </a:endParaRPr>
          </a:p>
        </p:txBody>
      </p:sp>
      <p:sp>
        <p:nvSpPr>
          <p:cNvPr id="240" name="Google Shape;240;p8"/>
          <p:cNvSpPr txBox="1"/>
          <p:nvPr/>
        </p:nvSpPr>
        <p:spPr>
          <a:xfrm>
            <a:off x="11186675" y="3351425"/>
            <a:ext cx="373500" cy="375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200">
                <a:solidFill>
                  <a:srgbClr val="E81313"/>
                </a:solidFill>
              </a:rPr>
              <a:t>B</a:t>
            </a:r>
            <a:endParaRPr b="1" i="0" sz="1200" u="none" cap="none" strike="noStrike">
              <a:solidFill>
                <a:srgbClr val="E81313"/>
              </a:solidFill>
              <a:latin typeface="Arial"/>
              <a:ea typeface="Arial"/>
              <a:cs typeface="Arial"/>
              <a:sym typeface="Arial"/>
            </a:endParaRPr>
          </a:p>
        </p:txBody>
      </p:sp>
      <p:sp>
        <p:nvSpPr>
          <p:cNvPr id="241" name="Google Shape;241;p8"/>
          <p:cNvSpPr txBox="1"/>
          <p:nvPr/>
        </p:nvSpPr>
        <p:spPr>
          <a:xfrm>
            <a:off x="6956025" y="2391850"/>
            <a:ext cx="373500" cy="375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200">
                <a:solidFill>
                  <a:srgbClr val="E81313"/>
                </a:solidFill>
              </a:rPr>
              <a:t>D</a:t>
            </a:r>
            <a:endParaRPr b="1" i="0" sz="1200" u="none" cap="none" strike="noStrike">
              <a:solidFill>
                <a:srgbClr val="E81313"/>
              </a:solidFill>
              <a:latin typeface="Arial"/>
              <a:ea typeface="Arial"/>
              <a:cs typeface="Arial"/>
              <a:sym typeface="Arial"/>
            </a:endParaRPr>
          </a:p>
        </p:txBody>
      </p:sp>
      <p:sp>
        <p:nvSpPr>
          <p:cNvPr id="242" name="Google Shape;242;p8"/>
          <p:cNvSpPr txBox="1"/>
          <p:nvPr/>
        </p:nvSpPr>
        <p:spPr>
          <a:xfrm>
            <a:off x="11027200" y="4466675"/>
            <a:ext cx="373500" cy="375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sz="1200">
                <a:solidFill>
                  <a:srgbClr val="E81313"/>
                </a:solidFill>
              </a:rPr>
              <a:t>C</a:t>
            </a:r>
            <a:endParaRPr b="1" i="0" sz="1200" u="none" cap="none" strike="noStrike">
              <a:solidFill>
                <a:srgbClr val="E81313"/>
              </a:solidFill>
              <a:latin typeface="Arial"/>
              <a:ea typeface="Arial"/>
              <a:cs typeface="Arial"/>
              <a:sym typeface="Arial"/>
            </a:endParaRPr>
          </a:p>
        </p:txBody>
      </p:sp>
      <p:sp>
        <p:nvSpPr>
          <p:cNvPr id="243" name="Google Shape;243;p8"/>
          <p:cNvSpPr/>
          <p:nvPr/>
        </p:nvSpPr>
        <p:spPr>
          <a:xfrm rot="3861073">
            <a:off x="7090688" y="2840901"/>
            <a:ext cx="478222" cy="110693"/>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44" name="Google Shape;244;p8"/>
          <p:cNvSpPr/>
          <p:nvPr/>
        </p:nvSpPr>
        <p:spPr>
          <a:xfrm rot="8769027">
            <a:off x="10779814" y="3648946"/>
            <a:ext cx="478264" cy="110832"/>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45" name="Google Shape;245;p8"/>
          <p:cNvSpPr/>
          <p:nvPr/>
        </p:nvSpPr>
        <p:spPr>
          <a:xfrm rot="-7421404">
            <a:off x="10728745" y="4341750"/>
            <a:ext cx="478096" cy="110664"/>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46" name="Google Shape;246;p8"/>
          <p:cNvSpPr/>
          <p:nvPr/>
        </p:nvSpPr>
        <p:spPr>
          <a:xfrm rot="-10787060">
            <a:off x="10974857" y="4015745"/>
            <a:ext cx="478203" cy="110700"/>
          </a:xfrm>
          <a:prstGeom prst="rightArrow">
            <a:avLst>
              <a:gd fmla="val 50000" name="adj1"/>
              <a:gd fmla="val 50000" name="adj2"/>
            </a:avLst>
          </a:prstGeom>
          <a:solidFill>
            <a:srgbClr val="E81313"/>
          </a:solidFill>
          <a:ln cap="flat" cmpd="sng" w="9525">
            <a:solidFill>
              <a:srgbClr val="33333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47" name="Google Shape;247;p8"/>
          <p:cNvSpPr txBox="1"/>
          <p:nvPr/>
        </p:nvSpPr>
        <p:spPr>
          <a:xfrm>
            <a:off x="9084525" y="1392225"/>
            <a:ext cx="2985300" cy="41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lang="en-US">
                <a:solidFill>
                  <a:schemeClr val="dk1"/>
                </a:solidFill>
              </a:rPr>
              <a:t>Cobot Assembly Without PCBs</a:t>
            </a:r>
            <a:endParaRPr b="1" i="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